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 id="2147483662"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Lst>
  <p:sldSz cy="5143500" cx="9144000"/>
  <p:notesSz cx="6858000" cy="9144000"/>
  <p:embeddedFontLst>
    <p:embeddedFont>
      <p:font typeface="Dosis"/>
      <p:regular r:id="rId28"/>
      <p:bold r:id="rId29"/>
    </p:embeddedFont>
    <p:embeddedFont>
      <p:font typeface="Montserrat SemiBold"/>
      <p:regular r:id="rId30"/>
      <p:bold r:id="rId31"/>
      <p:italic r:id="rId32"/>
      <p:boldItalic r:id="rId33"/>
    </p:embeddedFont>
    <p:embeddedFont>
      <p:font typeface="Roboto"/>
      <p:regular r:id="rId34"/>
      <p:bold r:id="rId35"/>
      <p:italic r:id="rId36"/>
      <p:boldItalic r:id="rId37"/>
    </p:embeddedFont>
    <p:embeddedFont>
      <p:font typeface="Montserrat"/>
      <p:regular r:id="rId38"/>
      <p:bold r:id="rId39"/>
      <p:italic r:id="rId40"/>
      <p:boldItalic r:id="rId41"/>
    </p:embeddedFont>
    <p:embeddedFont>
      <p:font typeface="Montserrat Medium"/>
      <p:regular r:id="rId42"/>
      <p:bold r:id="rId43"/>
      <p:italic r:id="rId44"/>
      <p:boldItalic r:id="rId4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 uri="GoogleSlidesCustomDataVersion2">
      <go:slidesCustomData xmlns:go="http://customooxmlschemas.google.com/" r:id="rId46" roundtripDataSignature="AMtx7mijmAA/YxqdWM+x7g9JyYVv1wYZa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8802E69-265B-4F1C-9BF7-CC4154C64414}">
  <a:tblStyle styleId="{F8802E69-265B-4F1C-9BF7-CC4154C64414}"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Montserrat-italic.fntdata"/><Relationship Id="rId20" Type="http://schemas.openxmlformats.org/officeDocument/2006/relationships/slide" Target="slides/slide13.xml"/><Relationship Id="rId42" Type="http://schemas.openxmlformats.org/officeDocument/2006/relationships/font" Target="fonts/MontserratMedium-regular.fntdata"/><Relationship Id="rId41" Type="http://schemas.openxmlformats.org/officeDocument/2006/relationships/font" Target="fonts/Montserrat-boldItalic.fntdata"/><Relationship Id="rId22" Type="http://schemas.openxmlformats.org/officeDocument/2006/relationships/slide" Target="slides/slide15.xml"/><Relationship Id="rId44" Type="http://schemas.openxmlformats.org/officeDocument/2006/relationships/font" Target="fonts/MontserratMedium-italic.fntdata"/><Relationship Id="rId21" Type="http://schemas.openxmlformats.org/officeDocument/2006/relationships/slide" Target="slides/slide14.xml"/><Relationship Id="rId43" Type="http://schemas.openxmlformats.org/officeDocument/2006/relationships/font" Target="fonts/MontserratMedium-bold.fntdata"/><Relationship Id="rId24" Type="http://schemas.openxmlformats.org/officeDocument/2006/relationships/slide" Target="slides/slide17.xml"/><Relationship Id="rId46" Type="http://customschemas.google.com/relationships/presentationmetadata" Target="metadata"/><Relationship Id="rId23" Type="http://schemas.openxmlformats.org/officeDocument/2006/relationships/slide" Target="slides/slide16.xml"/><Relationship Id="rId45" Type="http://schemas.openxmlformats.org/officeDocument/2006/relationships/font" Target="fonts/MontserratMedium-boldItalic.fntdata"/><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font" Target="fonts/Dosis-regular.fntdata"/><Relationship Id="rId27" Type="http://schemas.openxmlformats.org/officeDocument/2006/relationships/slide" Target="slides/slide20.xml"/><Relationship Id="rId5" Type="http://schemas.openxmlformats.org/officeDocument/2006/relationships/slideMaster" Target="slideMasters/slideMaster1.xml"/><Relationship Id="rId6" Type="http://schemas.openxmlformats.org/officeDocument/2006/relationships/slideMaster" Target="slideMasters/slideMaster2.xml"/><Relationship Id="rId29" Type="http://schemas.openxmlformats.org/officeDocument/2006/relationships/font" Target="fonts/Dosis-bold.fntdata"/><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font" Target="fonts/MontserratSemiBold-bold.fntdata"/><Relationship Id="rId30" Type="http://schemas.openxmlformats.org/officeDocument/2006/relationships/font" Target="fonts/MontserratSemiBold-regular.fntdata"/><Relationship Id="rId11" Type="http://schemas.openxmlformats.org/officeDocument/2006/relationships/slide" Target="slides/slide4.xml"/><Relationship Id="rId33" Type="http://schemas.openxmlformats.org/officeDocument/2006/relationships/font" Target="fonts/MontserratSemiBold-boldItalic.fntdata"/><Relationship Id="rId10" Type="http://schemas.openxmlformats.org/officeDocument/2006/relationships/slide" Target="slides/slide3.xml"/><Relationship Id="rId32" Type="http://schemas.openxmlformats.org/officeDocument/2006/relationships/font" Target="fonts/MontserratSemiBold-italic.fntdata"/><Relationship Id="rId13" Type="http://schemas.openxmlformats.org/officeDocument/2006/relationships/slide" Target="slides/slide6.xml"/><Relationship Id="rId35" Type="http://schemas.openxmlformats.org/officeDocument/2006/relationships/font" Target="fonts/Roboto-bold.fntdata"/><Relationship Id="rId12" Type="http://schemas.openxmlformats.org/officeDocument/2006/relationships/slide" Target="slides/slide5.xml"/><Relationship Id="rId34" Type="http://schemas.openxmlformats.org/officeDocument/2006/relationships/font" Target="fonts/Roboto-regular.fntdata"/><Relationship Id="rId15" Type="http://schemas.openxmlformats.org/officeDocument/2006/relationships/slide" Target="slides/slide8.xml"/><Relationship Id="rId37" Type="http://schemas.openxmlformats.org/officeDocument/2006/relationships/font" Target="fonts/Roboto-boldItalic.fntdata"/><Relationship Id="rId14" Type="http://schemas.openxmlformats.org/officeDocument/2006/relationships/slide" Target="slides/slide7.xml"/><Relationship Id="rId36" Type="http://schemas.openxmlformats.org/officeDocument/2006/relationships/font" Target="fonts/Roboto-italic.fntdata"/><Relationship Id="rId17" Type="http://schemas.openxmlformats.org/officeDocument/2006/relationships/slide" Target="slides/slide10.xml"/><Relationship Id="rId39" Type="http://schemas.openxmlformats.org/officeDocument/2006/relationships/font" Target="fonts/Montserrat-bold.fntdata"/><Relationship Id="rId16" Type="http://schemas.openxmlformats.org/officeDocument/2006/relationships/slide" Target="slides/slide9.xml"/><Relationship Id="rId38" Type="http://schemas.openxmlformats.org/officeDocument/2006/relationships/font" Target="fonts/Montserrat-regular.fntdata"/><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9" name="Google Shape;109;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1" name="Google Shape;191;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3" name="Google Shape;203;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7" name="Google Shape;217;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5" name="Google Shape;225;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4" name="Google Shape;234;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2" name="Google Shape;242;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1" name="Google Shape;251;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p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0" name="Google Shape;260;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p1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66" name="Google Shape;266;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p1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73" name="Google Shape;273;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9" name="Google Shape;119;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p2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79" name="Google Shape;279;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5" name="Google Shape;125;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4" name="Google Shape;134;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p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3" name="Google Shape;143;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p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2" name="Google Shape;152;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p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id"/>
              <a:t>fan baru smpe sini aku ngantuk</a:t>
            </a:r>
            <a:endParaRPr/>
          </a:p>
        </p:txBody>
      </p:sp>
      <p:sp>
        <p:nvSpPr>
          <p:cNvPr id="161" name="Google Shape;161;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p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0" name="Google Shape;170;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p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0" name="Google Shape;180;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9" name="Shape 9"/>
        <p:cNvGrpSpPr/>
        <p:nvPr/>
      </p:nvGrpSpPr>
      <p:grpSpPr>
        <a:xfrm>
          <a:off x="0" y="0"/>
          <a:ext cx="0" cy="0"/>
          <a:chOff x="0" y="0"/>
          <a:chExt cx="0" cy="0"/>
        </a:xfrm>
      </p:grpSpPr>
      <p:sp>
        <p:nvSpPr>
          <p:cNvPr id="10" name="Google Shape;10;p22"/>
          <p:cNvSpPr txBox="1"/>
          <p:nvPr>
            <p:ph type="ctrTitle"/>
          </p:nvPr>
        </p:nvSpPr>
        <p:spPr>
          <a:xfrm>
            <a:off x="311704" y="744575"/>
            <a:ext cx="4191525" cy="1809225"/>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Clr>
                <a:schemeClr val="lt1"/>
              </a:buClr>
              <a:buSzPts val="3600"/>
              <a:buFont typeface="Montserrat"/>
              <a:buNone/>
              <a:defRPr b="1" sz="3600">
                <a:solidFill>
                  <a:schemeClr val="lt1"/>
                </a:solidFill>
                <a:latin typeface="Montserrat"/>
                <a:ea typeface="Montserrat"/>
                <a:cs typeface="Montserrat"/>
                <a:sym typeface="Montserrat"/>
              </a:defRPr>
            </a:lvl1pPr>
            <a:lvl2pPr lvl="1" algn="l">
              <a:lnSpc>
                <a:spcPct val="100000"/>
              </a:lnSpc>
              <a:spcBef>
                <a:spcPts val="0"/>
              </a:spcBef>
              <a:spcAft>
                <a:spcPts val="0"/>
              </a:spcAft>
              <a:buClr>
                <a:schemeClr val="lt1"/>
              </a:buClr>
              <a:buSzPts val="3600"/>
              <a:buFont typeface="Montserrat"/>
              <a:buNone/>
              <a:defRPr b="1" sz="3600">
                <a:solidFill>
                  <a:schemeClr val="lt1"/>
                </a:solidFill>
                <a:latin typeface="Montserrat"/>
                <a:ea typeface="Montserrat"/>
                <a:cs typeface="Montserrat"/>
                <a:sym typeface="Montserrat"/>
              </a:defRPr>
            </a:lvl2pPr>
            <a:lvl3pPr lvl="2" algn="l">
              <a:lnSpc>
                <a:spcPct val="100000"/>
              </a:lnSpc>
              <a:spcBef>
                <a:spcPts val="0"/>
              </a:spcBef>
              <a:spcAft>
                <a:spcPts val="0"/>
              </a:spcAft>
              <a:buClr>
                <a:schemeClr val="lt1"/>
              </a:buClr>
              <a:buSzPts val="3600"/>
              <a:buFont typeface="Montserrat"/>
              <a:buNone/>
              <a:defRPr b="1" sz="3600">
                <a:solidFill>
                  <a:schemeClr val="lt1"/>
                </a:solidFill>
                <a:latin typeface="Montserrat"/>
                <a:ea typeface="Montserrat"/>
                <a:cs typeface="Montserrat"/>
                <a:sym typeface="Montserrat"/>
              </a:defRPr>
            </a:lvl3pPr>
            <a:lvl4pPr lvl="3" algn="l">
              <a:lnSpc>
                <a:spcPct val="100000"/>
              </a:lnSpc>
              <a:spcBef>
                <a:spcPts val="0"/>
              </a:spcBef>
              <a:spcAft>
                <a:spcPts val="0"/>
              </a:spcAft>
              <a:buClr>
                <a:schemeClr val="lt1"/>
              </a:buClr>
              <a:buSzPts val="3600"/>
              <a:buFont typeface="Montserrat"/>
              <a:buNone/>
              <a:defRPr b="1" sz="3600">
                <a:solidFill>
                  <a:schemeClr val="lt1"/>
                </a:solidFill>
                <a:latin typeface="Montserrat"/>
                <a:ea typeface="Montserrat"/>
                <a:cs typeface="Montserrat"/>
                <a:sym typeface="Montserrat"/>
              </a:defRPr>
            </a:lvl4pPr>
            <a:lvl5pPr lvl="4" algn="l">
              <a:lnSpc>
                <a:spcPct val="100000"/>
              </a:lnSpc>
              <a:spcBef>
                <a:spcPts val="0"/>
              </a:spcBef>
              <a:spcAft>
                <a:spcPts val="0"/>
              </a:spcAft>
              <a:buClr>
                <a:schemeClr val="lt1"/>
              </a:buClr>
              <a:buSzPts val="3600"/>
              <a:buFont typeface="Montserrat"/>
              <a:buNone/>
              <a:defRPr b="1" sz="3600">
                <a:solidFill>
                  <a:schemeClr val="lt1"/>
                </a:solidFill>
                <a:latin typeface="Montserrat"/>
                <a:ea typeface="Montserrat"/>
                <a:cs typeface="Montserrat"/>
                <a:sym typeface="Montserrat"/>
              </a:defRPr>
            </a:lvl5pPr>
            <a:lvl6pPr lvl="5" algn="l">
              <a:lnSpc>
                <a:spcPct val="100000"/>
              </a:lnSpc>
              <a:spcBef>
                <a:spcPts val="0"/>
              </a:spcBef>
              <a:spcAft>
                <a:spcPts val="0"/>
              </a:spcAft>
              <a:buClr>
                <a:schemeClr val="lt1"/>
              </a:buClr>
              <a:buSzPts val="3600"/>
              <a:buFont typeface="Montserrat"/>
              <a:buNone/>
              <a:defRPr b="1" sz="3600">
                <a:solidFill>
                  <a:schemeClr val="lt1"/>
                </a:solidFill>
                <a:latin typeface="Montserrat"/>
                <a:ea typeface="Montserrat"/>
                <a:cs typeface="Montserrat"/>
                <a:sym typeface="Montserrat"/>
              </a:defRPr>
            </a:lvl6pPr>
            <a:lvl7pPr lvl="6" algn="l">
              <a:lnSpc>
                <a:spcPct val="100000"/>
              </a:lnSpc>
              <a:spcBef>
                <a:spcPts val="0"/>
              </a:spcBef>
              <a:spcAft>
                <a:spcPts val="0"/>
              </a:spcAft>
              <a:buClr>
                <a:schemeClr val="lt1"/>
              </a:buClr>
              <a:buSzPts val="3600"/>
              <a:buFont typeface="Montserrat"/>
              <a:buNone/>
              <a:defRPr b="1" sz="3600">
                <a:solidFill>
                  <a:schemeClr val="lt1"/>
                </a:solidFill>
                <a:latin typeface="Montserrat"/>
                <a:ea typeface="Montserrat"/>
                <a:cs typeface="Montserrat"/>
                <a:sym typeface="Montserrat"/>
              </a:defRPr>
            </a:lvl7pPr>
            <a:lvl8pPr lvl="7" algn="l">
              <a:lnSpc>
                <a:spcPct val="100000"/>
              </a:lnSpc>
              <a:spcBef>
                <a:spcPts val="0"/>
              </a:spcBef>
              <a:spcAft>
                <a:spcPts val="0"/>
              </a:spcAft>
              <a:buClr>
                <a:schemeClr val="lt1"/>
              </a:buClr>
              <a:buSzPts val="3600"/>
              <a:buFont typeface="Montserrat"/>
              <a:buNone/>
              <a:defRPr b="1" sz="3600">
                <a:solidFill>
                  <a:schemeClr val="lt1"/>
                </a:solidFill>
                <a:latin typeface="Montserrat"/>
                <a:ea typeface="Montserrat"/>
                <a:cs typeface="Montserrat"/>
                <a:sym typeface="Montserrat"/>
              </a:defRPr>
            </a:lvl8pPr>
            <a:lvl9pPr lvl="8" algn="l">
              <a:lnSpc>
                <a:spcPct val="100000"/>
              </a:lnSpc>
              <a:spcBef>
                <a:spcPts val="0"/>
              </a:spcBef>
              <a:spcAft>
                <a:spcPts val="0"/>
              </a:spcAft>
              <a:buClr>
                <a:schemeClr val="lt1"/>
              </a:buClr>
              <a:buSzPts val="3600"/>
              <a:buFont typeface="Montserrat"/>
              <a:buNone/>
              <a:defRPr b="1" sz="3600">
                <a:solidFill>
                  <a:schemeClr val="lt1"/>
                </a:solidFill>
                <a:latin typeface="Montserrat"/>
                <a:ea typeface="Montserrat"/>
                <a:cs typeface="Montserrat"/>
                <a:sym typeface="Montserrat"/>
              </a:defRPr>
            </a:lvl9pPr>
          </a:lstStyle>
          <a:p/>
        </p:txBody>
      </p:sp>
      <p:sp>
        <p:nvSpPr>
          <p:cNvPr id="11" name="Google Shape;11;p22"/>
          <p:cNvSpPr txBox="1"/>
          <p:nvPr>
            <p:ph idx="1" type="subTitle"/>
          </p:nvPr>
        </p:nvSpPr>
        <p:spPr>
          <a:xfrm>
            <a:off x="311700" y="2655650"/>
            <a:ext cx="4191525" cy="969075"/>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1900"/>
              <a:buFont typeface="Montserrat"/>
              <a:buNone/>
              <a:defRPr sz="1900">
                <a:solidFill>
                  <a:schemeClr val="lt1"/>
                </a:solidFill>
                <a:latin typeface="Montserrat"/>
                <a:ea typeface="Montserrat"/>
                <a:cs typeface="Montserrat"/>
                <a:sym typeface="Montserrat"/>
              </a:defRPr>
            </a:lvl1pPr>
            <a:lvl2pPr lvl="1" algn="l">
              <a:lnSpc>
                <a:spcPct val="100000"/>
              </a:lnSpc>
              <a:spcBef>
                <a:spcPts val="0"/>
              </a:spcBef>
              <a:spcAft>
                <a:spcPts val="0"/>
              </a:spcAft>
              <a:buClr>
                <a:schemeClr val="lt1"/>
              </a:buClr>
              <a:buSzPts val="1900"/>
              <a:buFont typeface="Montserrat"/>
              <a:buNone/>
              <a:defRPr sz="1900">
                <a:solidFill>
                  <a:schemeClr val="lt1"/>
                </a:solidFill>
                <a:latin typeface="Montserrat"/>
                <a:ea typeface="Montserrat"/>
                <a:cs typeface="Montserrat"/>
                <a:sym typeface="Montserrat"/>
              </a:defRPr>
            </a:lvl2pPr>
            <a:lvl3pPr lvl="2" algn="l">
              <a:lnSpc>
                <a:spcPct val="100000"/>
              </a:lnSpc>
              <a:spcBef>
                <a:spcPts val="0"/>
              </a:spcBef>
              <a:spcAft>
                <a:spcPts val="0"/>
              </a:spcAft>
              <a:buClr>
                <a:schemeClr val="lt1"/>
              </a:buClr>
              <a:buSzPts val="1900"/>
              <a:buFont typeface="Montserrat"/>
              <a:buNone/>
              <a:defRPr sz="1900">
                <a:solidFill>
                  <a:schemeClr val="lt1"/>
                </a:solidFill>
                <a:latin typeface="Montserrat"/>
                <a:ea typeface="Montserrat"/>
                <a:cs typeface="Montserrat"/>
                <a:sym typeface="Montserrat"/>
              </a:defRPr>
            </a:lvl3pPr>
            <a:lvl4pPr lvl="3" algn="l">
              <a:lnSpc>
                <a:spcPct val="100000"/>
              </a:lnSpc>
              <a:spcBef>
                <a:spcPts val="0"/>
              </a:spcBef>
              <a:spcAft>
                <a:spcPts val="0"/>
              </a:spcAft>
              <a:buClr>
                <a:schemeClr val="lt1"/>
              </a:buClr>
              <a:buSzPts val="1900"/>
              <a:buFont typeface="Montserrat"/>
              <a:buNone/>
              <a:defRPr sz="1900">
                <a:solidFill>
                  <a:schemeClr val="lt1"/>
                </a:solidFill>
                <a:latin typeface="Montserrat"/>
                <a:ea typeface="Montserrat"/>
                <a:cs typeface="Montserrat"/>
                <a:sym typeface="Montserrat"/>
              </a:defRPr>
            </a:lvl4pPr>
            <a:lvl5pPr lvl="4" algn="l">
              <a:lnSpc>
                <a:spcPct val="100000"/>
              </a:lnSpc>
              <a:spcBef>
                <a:spcPts val="0"/>
              </a:spcBef>
              <a:spcAft>
                <a:spcPts val="0"/>
              </a:spcAft>
              <a:buClr>
                <a:schemeClr val="lt1"/>
              </a:buClr>
              <a:buSzPts val="1900"/>
              <a:buFont typeface="Montserrat"/>
              <a:buNone/>
              <a:defRPr sz="1900">
                <a:solidFill>
                  <a:schemeClr val="lt1"/>
                </a:solidFill>
                <a:latin typeface="Montserrat"/>
                <a:ea typeface="Montserrat"/>
                <a:cs typeface="Montserrat"/>
                <a:sym typeface="Montserrat"/>
              </a:defRPr>
            </a:lvl5pPr>
            <a:lvl6pPr lvl="5" algn="l">
              <a:lnSpc>
                <a:spcPct val="100000"/>
              </a:lnSpc>
              <a:spcBef>
                <a:spcPts val="0"/>
              </a:spcBef>
              <a:spcAft>
                <a:spcPts val="0"/>
              </a:spcAft>
              <a:buClr>
                <a:schemeClr val="lt1"/>
              </a:buClr>
              <a:buSzPts val="1900"/>
              <a:buFont typeface="Montserrat"/>
              <a:buNone/>
              <a:defRPr sz="1900">
                <a:solidFill>
                  <a:schemeClr val="lt1"/>
                </a:solidFill>
                <a:latin typeface="Montserrat"/>
                <a:ea typeface="Montserrat"/>
                <a:cs typeface="Montserrat"/>
                <a:sym typeface="Montserrat"/>
              </a:defRPr>
            </a:lvl6pPr>
            <a:lvl7pPr lvl="6" algn="l">
              <a:lnSpc>
                <a:spcPct val="100000"/>
              </a:lnSpc>
              <a:spcBef>
                <a:spcPts val="0"/>
              </a:spcBef>
              <a:spcAft>
                <a:spcPts val="0"/>
              </a:spcAft>
              <a:buClr>
                <a:schemeClr val="lt1"/>
              </a:buClr>
              <a:buSzPts val="1900"/>
              <a:buFont typeface="Montserrat"/>
              <a:buNone/>
              <a:defRPr sz="1900">
                <a:solidFill>
                  <a:schemeClr val="lt1"/>
                </a:solidFill>
                <a:latin typeface="Montserrat"/>
                <a:ea typeface="Montserrat"/>
                <a:cs typeface="Montserrat"/>
                <a:sym typeface="Montserrat"/>
              </a:defRPr>
            </a:lvl7pPr>
            <a:lvl8pPr lvl="7" algn="l">
              <a:lnSpc>
                <a:spcPct val="100000"/>
              </a:lnSpc>
              <a:spcBef>
                <a:spcPts val="0"/>
              </a:spcBef>
              <a:spcAft>
                <a:spcPts val="0"/>
              </a:spcAft>
              <a:buClr>
                <a:schemeClr val="lt1"/>
              </a:buClr>
              <a:buSzPts val="1900"/>
              <a:buFont typeface="Montserrat"/>
              <a:buNone/>
              <a:defRPr sz="1900">
                <a:solidFill>
                  <a:schemeClr val="lt1"/>
                </a:solidFill>
                <a:latin typeface="Montserrat"/>
                <a:ea typeface="Montserrat"/>
                <a:cs typeface="Montserrat"/>
                <a:sym typeface="Montserrat"/>
              </a:defRPr>
            </a:lvl8pPr>
            <a:lvl9pPr lvl="8" algn="l">
              <a:lnSpc>
                <a:spcPct val="100000"/>
              </a:lnSpc>
              <a:spcBef>
                <a:spcPts val="0"/>
              </a:spcBef>
              <a:spcAft>
                <a:spcPts val="0"/>
              </a:spcAft>
              <a:buClr>
                <a:schemeClr val="lt1"/>
              </a:buClr>
              <a:buSzPts val="1900"/>
              <a:buFont typeface="Montserrat"/>
              <a:buNone/>
              <a:defRPr sz="1900">
                <a:solidFill>
                  <a:schemeClr val="lt1"/>
                </a:solidFill>
                <a:latin typeface="Montserrat"/>
                <a:ea typeface="Montserrat"/>
                <a:cs typeface="Montserrat"/>
                <a:sym typeface="Montserrat"/>
              </a:defRPr>
            </a:lvl9pPr>
          </a:lstStyle>
          <a:p/>
        </p:txBody>
      </p:sp>
      <p:sp>
        <p:nvSpPr>
          <p:cNvPr id="12" name="Google Shape;12;p22"/>
          <p:cNvSpPr txBox="1"/>
          <p:nvPr>
            <p:ph idx="12" type="sldNum"/>
          </p:nvPr>
        </p:nvSpPr>
        <p:spPr>
          <a:xfrm>
            <a:off x="8472458" y="4663217"/>
            <a:ext cx="548775" cy="393525"/>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blipFill>
          <a:blip r:embed="rId2">
            <a:alphaModFix/>
          </a:blip>
          <a:stretch>
            <a:fillRect/>
          </a:stretch>
        </a:blipFill>
      </p:bgPr>
    </p:bg>
    <p:spTree>
      <p:nvGrpSpPr>
        <p:cNvPr id="43" name="Shape 43"/>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32"/>
          <p:cNvSpPr txBox="1"/>
          <p:nvPr>
            <p:ph hasCustomPrompt="1" type="title"/>
          </p:nvPr>
        </p:nvSpPr>
        <p:spPr>
          <a:xfrm>
            <a:off x="375300" y="1106125"/>
            <a:ext cx="8520525" cy="1963575"/>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6" name="Google Shape;46;p32"/>
          <p:cNvSpPr txBox="1"/>
          <p:nvPr>
            <p:ph idx="1" type="body"/>
          </p:nvPr>
        </p:nvSpPr>
        <p:spPr>
          <a:xfrm>
            <a:off x="311700" y="3152225"/>
            <a:ext cx="8520525" cy="1300725"/>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47" name="Google Shape;47;p32"/>
          <p:cNvSpPr txBox="1"/>
          <p:nvPr>
            <p:ph idx="12" type="sldNum"/>
          </p:nvPr>
        </p:nvSpPr>
        <p:spPr>
          <a:xfrm>
            <a:off x="8472458" y="4663217"/>
            <a:ext cx="548775" cy="393525"/>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33"/>
          <p:cNvSpPr txBox="1"/>
          <p:nvPr>
            <p:ph idx="12" type="sldNum"/>
          </p:nvPr>
        </p:nvSpPr>
        <p:spPr>
          <a:xfrm>
            <a:off x="8472458" y="4663217"/>
            <a:ext cx="548775" cy="393525"/>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0" name="Shape 50"/>
        <p:cNvGrpSpPr/>
        <p:nvPr/>
      </p:nvGrpSpPr>
      <p:grpSpPr>
        <a:xfrm>
          <a:off x="0" y="0"/>
          <a:ext cx="0" cy="0"/>
          <a:chOff x="0" y="0"/>
          <a:chExt cx="0" cy="0"/>
        </a:xfrm>
      </p:grpSpPr>
      <p:sp>
        <p:nvSpPr>
          <p:cNvPr id="51" name="Google Shape;51;p34"/>
          <p:cNvSpPr txBox="1"/>
          <p:nvPr>
            <p:ph type="title"/>
          </p:nvPr>
        </p:nvSpPr>
        <p:spPr>
          <a:xfrm>
            <a:off x="181942" y="159973"/>
            <a:ext cx="7886700" cy="349875"/>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52" name="Google Shape;52;p34"/>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53" name="Google Shape;53;p34"/>
          <p:cNvSpPr txBox="1"/>
          <p:nvPr>
            <p:ph idx="10" type="dt"/>
          </p:nvPr>
        </p:nvSpPr>
        <p:spPr>
          <a:xfrm>
            <a:off x="628650" y="4767263"/>
            <a:ext cx="2057400" cy="273825"/>
          </a:xfrm>
          <a:prstGeom prst="rect">
            <a:avLst/>
          </a:prstGeom>
          <a:noFill/>
          <a:ln>
            <a:noFill/>
          </a:ln>
        </p:spPr>
        <p:txBody>
          <a:bodyPr anchorCtr="0" anchor="ctr" bIns="34275" lIns="68575" spcFirstLastPara="1" rIns="68575" wrap="square" tIns="34275">
            <a:noAutofit/>
          </a:bodyPr>
          <a:lstStyle>
            <a:lvl1pPr lv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sp>
        <p:nvSpPr>
          <p:cNvPr id="54" name="Google Shape;54;p34"/>
          <p:cNvSpPr txBox="1"/>
          <p:nvPr>
            <p:ph idx="11" type="ftr"/>
          </p:nvPr>
        </p:nvSpPr>
        <p:spPr>
          <a:xfrm>
            <a:off x="3028950" y="4767263"/>
            <a:ext cx="3086100" cy="273825"/>
          </a:xfrm>
          <a:prstGeom prst="rect">
            <a:avLst/>
          </a:prstGeom>
          <a:noFill/>
          <a:ln>
            <a:noFill/>
          </a:ln>
        </p:spPr>
        <p:txBody>
          <a:bodyPr anchorCtr="0" anchor="ctr" bIns="34275" lIns="68575" spcFirstLastPara="1" rIns="68575" wrap="square" tIns="34275">
            <a:noAutofit/>
          </a:bodyPr>
          <a:lstStyle>
            <a:lvl1pPr lvl="0" marR="0" rtl="0" algn="ctr">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sp>
        <p:nvSpPr>
          <p:cNvPr id="55" name="Google Shape;55;p34"/>
          <p:cNvSpPr txBox="1"/>
          <p:nvPr>
            <p:ph idx="12" type="sldNum"/>
          </p:nvPr>
        </p:nvSpPr>
        <p:spPr>
          <a:xfrm>
            <a:off x="6457950" y="4767263"/>
            <a:ext cx="2057400" cy="273825"/>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60" name="Shape 60"/>
        <p:cNvGrpSpPr/>
        <p:nvPr/>
      </p:nvGrpSpPr>
      <p:grpSpPr>
        <a:xfrm>
          <a:off x="0" y="0"/>
          <a:ext cx="0" cy="0"/>
          <a:chOff x="0" y="0"/>
          <a:chExt cx="0" cy="0"/>
        </a:xfrm>
      </p:grpSpPr>
      <p:sp>
        <p:nvSpPr>
          <p:cNvPr id="61" name="Google Shape;61;p36"/>
          <p:cNvSpPr txBox="1"/>
          <p:nvPr>
            <p:ph type="ctrTitle"/>
          </p:nvPr>
        </p:nvSpPr>
        <p:spPr>
          <a:xfrm>
            <a:off x="311704" y="744575"/>
            <a:ext cx="4191600" cy="18093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Clr>
                <a:schemeClr val="lt1"/>
              </a:buClr>
              <a:buSzPts val="3600"/>
              <a:buFont typeface="Montserrat"/>
              <a:buNone/>
              <a:defRPr b="1" sz="3600">
                <a:solidFill>
                  <a:schemeClr val="lt1"/>
                </a:solidFill>
                <a:latin typeface="Montserrat"/>
                <a:ea typeface="Montserrat"/>
                <a:cs typeface="Montserrat"/>
                <a:sym typeface="Montserrat"/>
              </a:defRPr>
            </a:lvl1pPr>
            <a:lvl2pPr lvl="1" algn="l">
              <a:lnSpc>
                <a:spcPct val="100000"/>
              </a:lnSpc>
              <a:spcBef>
                <a:spcPts val="0"/>
              </a:spcBef>
              <a:spcAft>
                <a:spcPts val="0"/>
              </a:spcAft>
              <a:buClr>
                <a:schemeClr val="lt1"/>
              </a:buClr>
              <a:buSzPts val="3600"/>
              <a:buFont typeface="Montserrat"/>
              <a:buNone/>
              <a:defRPr b="1" sz="3600">
                <a:solidFill>
                  <a:schemeClr val="lt1"/>
                </a:solidFill>
                <a:latin typeface="Montserrat"/>
                <a:ea typeface="Montserrat"/>
                <a:cs typeface="Montserrat"/>
                <a:sym typeface="Montserrat"/>
              </a:defRPr>
            </a:lvl2pPr>
            <a:lvl3pPr lvl="2" algn="l">
              <a:lnSpc>
                <a:spcPct val="100000"/>
              </a:lnSpc>
              <a:spcBef>
                <a:spcPts val="0"/>
              </a:spcBef>
              <a:spcAft>
                <a:spcPts val="0"/>
              </a:spcAft>
              <a:buClr>
                <a:schemeClr val="lt1"/>
              </a:buClr>
              <a:buSzPts val="3600"/>
              <a:buFont typeface="Montserrat"/>
              <a:buNone/>
              <a:defRPr b="1" sz="3600">
                <a:solidFill>
                  <a:schemeClr val="lt1"/>
                </a:solidFill>
                <a:latin typeface="Montserrat"/>
                <a:ea typeface="Montserrat"/>
                <a:cs typeface="Montserrat"/>
                <a:sym typeface="Montserrat"/>
              </a:defRPr>
            </a:lvl3pPr>
            <a:lvl4pPr lvl="3" algn="l">
              <a:lnSpc>
                <a:spcPct val="100000"/>
              </a:lnSpc>
              <a:spcBef>
                <a:spcPts val="0"/>
              </a:spcBef>
              <a:spcAft>
                <a:spcPts val="0"/>
              </a:spcAft>
              <a:buClr>
                <a:schemeClr val="lt1"/>
              </a:buClr>
              <a:buSzPts val="3600"/>
              <a:buFont typeface="Montserrat"/>
              <a:buNone/>
              <a:defRPr b="1" sz="3600">
                <a:solidFill>
                  <a:schemeClr val="lt1"/>
                </a:solidFill>
                <a:latin typeface="Montserrat"/>
                <a:ea typeface="Montserrat"/>
                <a:cs typeface="Montserrat"/>
                <a:sym typeface="Montserrat"/>
              </a:defRPr>
            </a:lvl4pPr>
            <a:lvl5pPr lvl="4" algn="l">
              <a:lnSpc>
                <a:spcPct val="100000"/>
              </a:lnSpc>
              <a:spcBef>
                <a:spcPts val="0"/>
              </a:spcBef>
              <a:spcAft>
                <a:spcPts val="0"/>
              </a:spcAft>
              <a:buClr>
                <a:schemeClr val="lt1"/>
              </a:buClr>
              <a:buSzPts val="3600"/>
              <a:buFont typeface="Montserrat"/>
              <a:buNone/>
              <a:defRPr b="1" sz="3600">
                <a:solidFill>
                  <a:schemeClr val="lt1"/>
                </a:solidFill>
                <a:latin typeface="Montserrat"/>
                <a:ea typeface="Montserrat"/>
                <a:cs typeface="Montserrat"/>
                <a:sym typeface="Montserrat"/>
              </a:defRPr>
            </a:lvl5pPr>
            <a:lvl6pPr lvl="5" algn="l">
              <a:lnSpc>
                <a:spcPct val="100000"/>
              </a:lnSpc>
              <a:spcBef>
                <a:spcPts val="0"/>
              </a:spcBef>
              <a:spcAft>
                <a:spcPts val="0"/>
              </a:spcAft>
              <a:buClr>
                <a:schemeClr val="lt1"/>
              </a:buClr>
              <a:buSzPts val="3600"/>
              <a:buFont typeface="Montserrat"/>
              <a:buNone/>
              <a:defRPr b="1" sz="3600">
                <a:solidFill>
                  <a:schemeClr val="lt1"/>
                </a:solidFill>
                <a:latin typeface="Montserrat"/>
                <a:ea typeface="Montserrat"/>
                <a:cs typeface="Montserrat"/>
                <a:sym typeface="Montserrat"/>
              </a:defRPr>
            </a:lvl6pPr>
            <a:lvl7pPr lvl="6" algn="l">
              <a:lnSpc>
                <a:spcPct val="100000"/>
              </a:lnSpc>
              <a:spcBef>
                <a:spcPts val="0"/>
              </a:spcBef>
              <a:spcAft>
                <a:spcPts val="0"/>
              </a:spcAft>
              <a:buClr>
                <a:schemeClr val="lt1"/>
              </a:buClr>
              <a:buSzPts val="3600"/>
              <a:buFont typeface="Montserrat"/>
              <a:buNone/>
              <a:defRPr b="1" sz="3600">
                <a:solidFill>
                  <a:schemeClr val="lt1"/>
                </a:solidFill>
                <a:latin typeface="Montserrat"/>
                <a:ea typeface="Montserrat"/>
                <a:cs typeface="Montserrat"/>
                <a:sym typeface="Montserrat"/>
              </a:defRPr>
            </a:lvl7pPr>
            <a:lvl8pPr lvl="7" algn="l">
              <a:lnSpc>
                <a:spcPct val="100000"/>
              </a:lnSpc>
              <a:spcBef>
                <a:spcPts val="0"/>
              </a:spcBef>
              <a:spcAft>
                <a:spcPts val="0"/>
              </a:spcAft>
              <a:buClr>
                <a:schemeClr val="lt1"/>
              </a:buClr>
              <a:buSzPts val="3600"/>
              <a:buFont typeface="Montserrat"/>
              <a:buNone/>
              <a:defRPr b="1" sz="3600">
                <a:solidFill>
                  <a:schemeClr val="lt1"/>
                </a:solidFill>
                <a:latin typeface="Montserrat"/>
                <a:ea typeface="Montserrat"/>
                <a:cs typeface="Montserrat"/>
                <a:sym typeface="Montserrat"/>
              </a:defRPr>
            </a:lvl8pPr>
            <a:lvl9pPr lvl="8" algn="l">
              <a:lnSpc>
                <a:spcPct val="100000"/>
              </a:lnSpc>
              <a:spcBef>
                <a:spcPts val="0"/>
              </a:spcBef>
              <a:spcAft>
                <a:spcPts val="0"/>
              </a:spcAft>
              <a:buClr>
                <a:schemeClr val="lt1"/>
              </a:buClr>
              <a:buSzPts val="3600"/>
              <a:buFont typeface="Montserrat"/>
              <a:buNone/>
              <a:defRPr b="1" sz="3600">
                <a:solidFill>
                  <a:schemeClr val="lt1"/>
                </a:solidFill>
                <a:latin typeface="Montserrat"/>
                <a:ea typeface="Montserrat"/>
                <a:cs typeface="Montserrat"/>
                <a:sym typeface="Montserrat"/>
              </a:defRPr>
            </a:lvl9pPr>
          </a:lstStyle>
          <a:p/>
        </p:txBody>
      </p:sp>
      <p:sp>
        <p:nvSpPr>
          <p:cNvPr id="62" name="Google Shape;62;p36"/>
          <p:cNvSpPr txBox="1"/>
          <p:nvPr>
            <p:ph idx="1" type="subTitle"/>
          </p:nvPr>
        </p:nvSpPr>
        <p:spPr>
          <a:xfrm>
            <a:off x="311700" y="2655650"/>
            <a:ext cx="4191600" cy="9690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1900"/>
              <a:buFont typeface="Montserrat"/>
              <a:buNone/>
              <a:defRPr sz="1900">
                <a:solidFill>
                  <a:schemeClr val="lt1"/>
                </a:solidFill>
                <a:latin typeface="Montserrat"/>
                <a:ea typeface="Montserrat"/>
                <a:cs typeface="Montserrat"/>
                <a:sym typeface="Montserrat"/>
              </a:defRPr>
            </a:lvl1pPr>
            <a:lvl2pPr lvl="1" algn="l">
              <a:lnSpc>
                <a:spcPct val="100000"/>
              </a:lnSpc>
              <a:spcBef>
                <a:spcPts val="0"/>
              </a:spcBef>
              <a:spcAft>
                <a:spcPts val="0"/>
              </a:spcAft>
              <a:buClr>
                <a:schemeClr val="lt1"/>
              </a:buClr>
              <a:buSzPts val="1900"/>
              <a:buFont typeface="Montserrat"/>
              <a:buNone/>
              <a:defRPr sz="1900">
                <a:solidFill>
                  <a:schemeClr val="lt1"/>
                </a:solidFill>
                <a:latin typeface="Montserrat"/>
                <a:ea typeface="Montserrat"/>
                <a:cs typeface="Montserrat"/>
                <a:sym typeface="Montserrat"/>
              </a:defRPr>
            </a:lvl2pPr>
            <a:lvl3pPr lvl="2" algn="l">
              <a:lnSpc>
                <a:spcPct val="100000"/>
              </a:lnSpc>
              <a:spcBef>
                <a:spcPts val="0"/>
              </a:spcBef>
              <a:spcAft>
                <a:spcPts val="0"/>
              </a:spcAft>
              <a:buClr>
                <a:schemeClr val="lt1"/>
              </a:buClr>
              <a:buSzPts val="1900"/>
              <a:buFont typeface="Montserrat"/>
              <a:buNone/>
              <a:defRPr sz="1900">
                <a:solidFill>
                  <a:schemeClr val="lt1"/>
                </a:solidFill>
                <a:latin typeface="Montserrat"/>
                <a:ea typeface="Montserrat"/>
                <a:cs typeface="Montserrat"/>
                <a:sym typeface="Montserrat"/>
              </a:defRPr>
            </a:lvl3pPr>
            <a:lvl4pPr lvl="3" algn="l">
              <a:lnSpc>
                <a:spcPct val="100000"/>
              </a:lnSpc>
              <a:spcBef>
                <a:spcPts val="0"/>
              </a:spcBef>
              <a:spcAft>
                <a:spcPts val="0"/>
              </a:spcAft>
              <a:buClr>
                <a:schemeClr val="lt1"/>
              </a:buClr>
              <a:buSzPts val="1900"/>
              <a:buFont typeface="Montserrat"/>
              <a:buNone/>
              <a:defRPr sz="1900">
                <a:solidFill>
                  <a:schemeClr val="lt1"/>
                </a:solidFill>
                <a:latin typeface="Montserrat"/>
                <a:ea typeface="Montserrat"/>
                <a:cs typeface="Montserrat"/>
                <a:sym typeface="Montserrat"/>
              </a:defRPr>
            </a:lvl4pPr>
            <a:lvl5pPr lvl="4" algn="l">
              <a:lnSpc>
                <a:spcPct val="100000"/>
              </a:lnSpc>
              <a:spcBef>
                <a:spcPts val="0"/>
              </a:spcBef>
              <a:spcAft>
                <a:spcPts val="0"/>
              </a:spcAft>
              <a:buClr>
                <a:schemeClr val="lt1"/>
              </a:buClr>
              <a:buSzPts val="1900"/>
              <a:buFont typeface="Montserrat"/>
              <a:buNone/>
              <a:defRPr sz="1900">
                <a:solidFill>
                  <a:schemeClr val="lt1"/>
                </a:solidFill>
                <a:latin typeface="Montserrat"/>
                <a:ea typeface="Montserrat"/>
                <a:cs typeface="Montserrat"/>
                <a:sym typeface="Montserrat"/>
              </a:defRPr>
            </a:lvl5pPr>
            <a:lvl6pPr lvl="5" algn="l">
              <a:lnSpc>
                <a:spcPct val="100000"/>
              </a:lnSpc>
              <a:spcBef>
                <a:spcPts val="0"/>
              </a:spcBef>
              <a:spcAft>
                <a:spcPts val="0"/>
              </a:spcAft>
              <a:buClr>
                <a:schemeClr val="lt1"/>
              </a:buClr>
              <a:buSzPts val="1900"/>
              <a:buFont typeface="Montserrat"/>
              <a:buNone/>
              <a:defRPr sz="1900">
                <a:solidFill>
                  <a:schemeClr val="lt1"/>
                </a:solidFill>
                <a:latin typeface="Montserrat"/>
                <a:ea typeface="Montserrat"/>
                <a:cs typeface="Montserrat"/>
                <a:sym typeface="Montserrat"/>
              </a:defRPr>
            </a:lvl6pPr>
            <a:lvl7pPr lvl="6" algn="l">
              <a:lnSpc>
                <a:spcPct val="100000"/>
              </a:lnSpc>
              <a:spcBef>
                <a:spcPts val="0"/>
              </a:spcBef>
              <a:spcAft>
                <a:spcPts val="0"/>
              </a:spcAft>
              <a:buClr>
                <a:schemeClr val="lt1"/>
              </a:buClr>
              <a:buSzPts val="1900"/>
              <a:buFont typeface="Montserrat"/>
              <a:buNone/>
              <a:defRPr sz="1900">
                <a:solidFill>
                  <a:schemeClr val="lt1"/>
                </a:solidFill>
                <a:latin typeface="Montserrat"/>
                <a:ea typeface="Montserrat"/>
                <a:cs typeface="Montserrat"/>
                <a:sym typeface="Montserrat"/>
              </a:defRPr>
            </a:lvl7pPr>
            <a:lvl8pPr lvl="7" algn="l">
              <a:lnSpc>
                <a:spcPct val="100000"/>
              </a:lnSpc>
              <a:spcBef>
                <a:spcPts val="0"/>
              </a:spcBef>
              <a:spcAft>
                <a:spcPts val="0"/>
              </a:spcAft>
              <a:buClr>
                <a:schemeClr val="lt1"/>
              </a:buClr>
              <a:buSzPts val="1900"/>
              <a:buFont typeface="Montserrat"/>
              <a:buNone/>
              <a:defRPr sz="1900">
                <a:solidFill>
                  <a:schemeClr val="lt1"/>
                </a:solidFill>
                <a:latin typeface="Montserrat"/>
                <a:ea typeface="Montserrat"/>
                <a:cs typeface="Montserrat"/>
                <a:sym typeface="Montserrat"/>
              </a:defRPr>
            </a:lvl8pPr>
            <a:lvl9pPr lvl="8" algn="l">
              <a:lnSpc>
                <a:spcPct val="100000"/>
              </a:lnSpc>
              <a:spcBef>
                <a:spcPts val="0"/>
              </a:spcBef>
              <a:spcAft>
                <a:spcPts val="0"/>
              </a:spcAft>
              <a:buClr>
                <a:schemeClr val="lt1"/>
              </a:buClr>
              <a:buSzPts val="1900"/>
              <a:buFont typeface="Montserrat"/>
              <a:buNone/>
              <a:defRPr sz="1900">
                <a:solidFill>
                  <a:schemeClr val="lt1"/>
                </a:solidFill>
                <a:latin typeface="Montserrat"/>
                <a:ea typeface="Montserrat"/>
                <a:cs typeface="Montserrat"/>
                <a:sym typeface="Montserrat"/>
              </a:defRPr>
            </a:lvl9pPr>
          </a:lstStyle>
          <a:p/>
        </p:txBody>
      </p:sp>
      <p:sp>
        <p:nvSpPr>
          <p:cNvPr id="63" name="Google Shape;63;p3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blipFill>
          <a:blip r:embed="rId2">
            <a:alphaModFix/>
          </a:blip>
          <a:stretch>
            <a:fillRect/>
          </a:stretch>
        </a:blipFill>
      </p:bgPr>
    </p:bg>
    <p:spTree>
      <p:nvGrpSpPr>
        <p:cNvPr id="64" name="Shape 64"/>
        <p:cNvGrpSpPr/>
        <p:nvPr/>
      </p:nvGrpSpPr>
      <p:grpSpPr>
        <a:xfrm>
          <a:off x="0" y="0"/>
          <a:ext cx="0" cy="0"/>
          <a:chOff x="0" y="0"/>
          <a:chExt cx="0" cy="0"/>
        </a:xfrm>
      </p:grpSpPr>
      <p:sp>
        <p:nvSpPr>
          <p:cNvPr id="65" name="Google Shape;65;p37"/>
          <p:cNvSpPr txBox="1"/>
          <p:nvPr>
            <p:ph type="title"/>
          </p:nvPr>
        </p:nvSpPr>
        <p:spPr>
          <a:xfrm>
            <a:off x="700200" y="2150850"/>
            <a:ext cx="7743600" cy="8418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4100"/>
              <a:buFont typeface="Montserrat"/>
              <a:buNone/>
              <a:defRPr b="1" sz="4100">
                <a:latin typeface="Montserrat"/>
                <a:ea typeface="Montserrat"/>
                <a:cs typeface="Montserrat"/>
                <a:sym typeface="Montserrat"/>
              </a:defRPr>
            </a:lvl1pPr>
            <a:lvl2pPr lvl="1" algn="ctr">
              <a:lnSpc>
                <a:spcPct val="100000"/>
              </a:lnSpc>
              <a:spcBef>
                <a:spcPts val="0"/>
              </a:spcBef>
              <a:spcAft>
                <a:spcPts val="0"/>
              </a:spcAft>
              <a:buClr>
                <a:schemeClr val="lt1"/>
              </a:buClr>
              <a:buSzPts val="4100"/>
              <a:buFont typeface="Montserrat"/>
              <a:buNone/>
              <a:defRPr b="1" sz="4100">
                <a:solidFill>
                  <a:schemeClr val="lt1"/>
                </a:solidFill>
                <a:latin typeface="Montserrat"/>
                <a:ea typeface="Montserrat"/>
                <a:cs typeface="Montserrat"/>
                <a:sym typeface="Montserrat"/>
              </a:defRPr>
            </a:lvl2pPr>
            <a:lvl3pPr lvl="2" algn="ctr">
              <a:lnSpc>
                <a:spcPct val="100000"/>
              </a:lnSpc>
              <a:spcBef>
                <a:spcPts val="0"/>
              </a:spcBef>
              <a:spcAft>
                <a:spcPts val="0"/>
              </a:spcAft>
              <a:buClr>
                <a:schemeClr val="lt1"/>
              </a:buClr>
              <a:buSzPts val="4100"/>
              <a:buFont typeface="Montserrat"/>
              <a:buNone/>
              <a:defRPr b="1" sz="4100">
                <a:solidFill>
                  <a:schemeClr val="lt1"/>
                </a:solidFill>
                <a:latin typeface="Montserrat"/>
                <a:ea typeface="Montserrat"/>
                <a:cs typeface="Montserrat"/>
                <a:sym typeface="Montserrat"/>
              </a:defRPr>
            </a:lvl3pPr>
            <a:lvl4pPr lvl="3" algn="ctr">
              <a:lnSpc>
                <a:spcPct val="100000"/>
              </a:lnSpc>
              <a:spcBef>
                <a:spcPts val="0"/>
              </a:spcBef>
              <a:spcAft>
                <a:spcPts val="0"/>
              </a:spcAft>
              <a:buClr>
                <a:schemeClr val="lt1"/>
              </a:buClr>
              <a:buSzPts val="4100"/>
              <a:buFont typeface="Montserrat"/>
              <a:buNone/>
              <a:defRPr b="1" sz="4100">
                <a:solidFill>
                  <a:schemeClr val="lt1"/>
                </a:solidFill>
                <a:latin typeface="Montserrat"/>
                <a:ea typeface="Montserrat"/>
                <a:cs typeface="Montserrat"/>
                <a:sym typeface="Montserrat"/>
              </a:defRPr>
            </a:lvl4pPr>
            <a:lvl5pPr lvl="4" algn="ctr">
              <a:lnSpc>
                <a:spcPct val="100000"/>
              </a:lnSpc>
              <a:spcBef>
                <a:spcPts val="0"/>
              </a:spcBef>
              <a:spcAft>
                <a:spcPts val="0"/>
              </a:spcAft>
              <a:buClr>
                <a:schemeClr val="lt1"/>
              </a:buClr>
              <a:buSzPts val="4100"/>
              <a:buFont typeface="Montserrat"/>
              <a:buNone/>
              <a:defRPr b="1" sz="4100">
                <a:solidFill>
                  <a:schemeClr val="lt1"/>
                </a:solidFill>
                <a:latin typeface="Montserrat"/>
                <a:ea typeface="Montserrat"/>
                <a:cs typeface="Montserrat"/>
                <a:sym typeface="Montserrat"/>
              </a:defRPr>
            </a:lvl5pPr>
            <a:lvl6pPr lvl="5" algn="ctr">
              <a:lnSpc>
                <a:spcPct val="100000"/>
              </a:lnSpc>
              <a:spcBef>
                <a:spcPts val="0"/>
              </a:spcBef>
              <a:spcAft>
                <a:spcPts val="0"/>
              </a:spcAft>
              <a:buClr>
                <a:schemeClr val="lt1"/>
              </a:buClr>
              <a:buSzPts val="4100"/>
              <a:buFont typeface="Montserrat"/>
              <a:buNone/>
              <a:defRPr b="1" sz="4100">
                <a:solidFill>
                  <a:schemeClr val="lt1"/>
                </a:solidFill>
                <a:latin typeface="Montserrat"/>
                <a:ea typeface="Montserrat"/>
                <a:cs typeface="Montserrat"/>
                <a:sym typeface="Montserrat"/>
              </a:defRPr>
            </a:lvl6pPr>
            <a:lvl7pPr lvl="6" algn="ctr">
              <a:lnSpc>
                <a:spcPct val="100000"/>
              </a:lnSpc>
              <a:spcBef>
                <a:spcPts val="0"/>
              </a:spcBef>
              <a:spcAft>
                <a:spcPts val="0"/>
              </a:spcAft>
              <a:buClr>
                <a:schemeClr val="lt1"/>
              </a:buClr>
              <a:buSzPts val="4100"/>
              <a:buFont typeface="Montserrat"/>
              <a:buNone/>
              <a:defRPr b="1" sz="4100">
                <a:solidFill>
                  <a:schemeClr val="lt1"/>
                </a:solidFill>
                <a:latin typeface="Montserrat"/>
                <a:ea typeface="Montserrat"/>
                <a:cs typeface="Montserrat"/>
                <a:sym typeface="Montserrat"/>
              </a:defRPr>
            </a:lvl7pPr>
            <a:lvl8pPr lvl="7" algn="ctr">
              <a:lnSpc>
                <a:spcPct val="100000"/>
              </a:lnSpc>
              <a:spcBef>
                <a:spcPts val="0"/>
              </a:spcBef>
              <a:spcAft>
                <a:spcPts val="0"/>
              </a:spcAft>
              <a:buClr>
                <a:schemeClr val="lt1"/>
              </a:buClr>
              <a:buSzPts val="4100"/>
              <a:buFont typeface="Montserrat"/>
              <a:buNone/>
              <a:defRPr b="1" sz="4100">
                <a:solidFill>
                  <a:schemeClr val="lt1"/>
                </a:solidFill>
                <a:latin typeface="Montserrat"/>
                <a:ea typeface="Montserrat"/>
                <a:cs typeface="Montserrat"/>
                <a:sym typeface="Montserrat"/>
              </a:defRPr>
            </a:lvl8pPr>
            <a:lvl9pPr lvl="8" algn="ctr">
              <a:lnSpc>
                <a:spcPct val="100000"/>
              </a:lnSpc>
              <a:spcBef>
                <a:spcPts val="0"/>
              </a:spcBef>
              <a:spcAft>
                <a:spcPts val="0"/>
              </a:spcAft>
              <a:buClr>
                <a:schemeClr val="lt1"/>
              </a:buClr>
              <a:buSzPts val="4100"/>
              <a:buFont typeface="Montserrat"/>
              <a:buNone/>
              <a:defRPr b="1" sz="4100">
                <a:solidFill>
                  <a:schemeClr val="lt1"/>
                </a:solidFill>
                <a:latin typeface="Montserrat"/>
                <a:ea typeface="Montserrat"/>
                <a:cs typeface="Montserrat"/>
                <a:sym typeface="Montserrat"/>
              </a:defRPr>
            </a:lvl9pPr>
          </a:lstStyle>
          <a:p/>
        </p:txBody>
      </p:sp>
      <p:sp>
        <p:nvSpPr>
          <p:cNvPr id="66" name="Google Shape;66;p3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67" name="Shape 67"/>
        <p:cNvGrpSpPr/>
        <p:nvPr/>
      </p:nvGrpSpPr>
      <p:grpSpPr>
        <a:xfrm>
          <a:off x="0" y="0"/>
          <a:ext cx="0" cy="0"/>
          <a:chOff x="0" y="0"/>
          <a:chExt cx="0" cy="0"/>
        </a:xfrm>
      </p:grpSpPr>
      <p:sp>
        <p:nvSpPr>
          <p:cNvPr id="68" name="Google Shape;68;p38"/>
          <p:cNvSpPr txBox="1"/>
          <p:nvPr>
            <p:ph type="title"/>
          </p:nvPr>
        </p:nvSpPr>
        <p:spPr>
          <a:xfrm>
            <a:off x="439350" y="445025"/>
            <a:ext cx="83931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Font typeface="Montserrat"/>
              <a:buNone/>
              <a:defRPr b="1">
                <a:latin typeface="Montserrat"/>
                <a:ea typeface="Montserrat"/>
                <a:cs typeface="Montserrat"/>
                <a:sym typeface="Montserrat"/>
              </a:defRPr>
            </a:lvl1pPr>
            <a:lvl2pPr lvl="1" algn="l">
              <a:lnSpc>
                <a:spcPct val="100000"/>
              </a:lnSpc>
              <a:spcBef>
                <a:spcPts val="0"/>
              </a:spcBef>
              <a:spcAft>
                <a:spcPts val="0"/>
              </a:spcAft>
              <a:buSzPts val="2800"/>
              <a:buFont typeface="Montserrat"/>
              <a:buNone/>
              <a:defRPr b="1">
                <a:latin typeface="Montserrat"/>
                <a:ea typeface="Montserrat"/>
                <a:cs typeface="Montserrat"/>
                <a:sym typeface="Montserrat"/>
              </a:defRPr>
            </a:lvl2pPr>
            <a:lvl3pPr lvl="2" algn="l">
              <a:lnSpc>
                <a:spcPct val="100000"/>
              </a:lnSpc>
              <a:spcBef>
                <a:spcPts val="0"/>
              </a:spcBef>
              <a:spcAft>
                <a:spcPts val="0"/>
              </a:spcAft>
              <a:buSzPts val="2800"/>
              <a:buFont typeface="Montserrat"/>
              <a:buNone/>
              <a:defRPr b="1">
                <a:latin typeface="Montserrat"/>
                <a:ea typeface="Montserrat"/>
                <a:cs typeface="Montserrat"/>
                <a:sym typeface="Montserrat"/>
              </a:defRPr>
            </a:lvl3pPr>
            <a:lvl4pPr lvl="3" algn="l">
              <a:lnSpc>
                <a:spcPct val="100000"/>
              </a:lnSpc>
              <a:spcBef>
                <a:spcPts val="0"/>
              </a:spcBef>
              <a:spcAft>
                <a:spcPts val="0"/>
              </a:spcAft>
              <a:buSzPts val="2800"/>
              <a:buFont typeface="Montserrat"/>
              <a:buNone/>
              <a:defRPr b="1">
                <a:latin typeface="Montserrat"/>
                <a:ea typeface="Montserrat"/>
                <a:cs typeface="Montserrat"/>
                <a:sym typeface="Montserrat"/>
              </a:defRPr>
            </a:lvl4pPr>
            <a:lvl5pPr lvl="4" algn="l">
              <a:lnSpc>
                <a:spcPct val="100000"/>
              </a:lnSpc>
              <a:spcBef>
                <a:spcPts val="0"/>
              </a:spcBef>
              <a:spcAft>
                <a:spcPts val="0"/>
              </a:spcAft>
              <a:buSzPts val="2800"/>
              <a:buFont typeface="Montserrat"/>
              <a:buNone/>
              <a:defRPr b="1">
                <a:latin typeface="Montserrat"/>
                <a:ea typeface="Montserrat"/>
                <a:cs typeface="Montserrat"/>
                <a:sym typeface="Montserrat"/>
              </a:defRPr>
            </a:lvl5pPr>
            <a:lvl6pPr lvl="5" algn="l">
              <a:lnSpc>
                <a:spcPct val="100000"/>
              </a:lnSpc>
              <a:spcBef>
                <a:spcPts val="0"/>
              </a:spcBef>
              <a:spcAft>
                <a:spcPts val="0"/>
              </a:spcAft>
              <a:buSzPts val="2800"/>
              <a:buFont typeface="Montserrat"/>
              <a:buNone/>
              <a:defRPr b="1">
                <a:latin typeface="Montserrat"/>
                <a:ea typeface="Montserrat"/>
                <a:cs typeface="Montserrat"/>
                <a:sym typeface="Montserrat"/>
              </a:defRPr>
            </a:lvl6pPr>
            <a:lvl7pPr lvl="6" algn="l">
              <a:lnSpc>
                <a:spcPct val="100000"/>
              </a:lnSpc>
              <a:spcBef>
                <a:spcPts val="0"/>
              </a:spcBef>
              <a:spcAft>
                <a:spcPts val="0"/>
              </a:spcAft>
              <a:buSzPts val="2800"/>
              <a:buFont typeface="Montserrat"/>
              <a:buNone/>
              <a:defRPr b="1">
                <a:latin typeface="Montserrat"/>
                <a:ea typeface="Montserrat"/>
                <a:cs typeface="Montserrat"/>
                <a:sym typeface="Montserrat"/>
              </a:defRPr>
            </a:lvl7pPr>
            <a:lvl8pPr lvl="7" algn="l">
              <a:lnSpc>
                <a:spcPct val="100000"/>
              </a:lnSpc>
              <a:spcBef>
                <a:spcPts val="0"/>
              </a:spcBef>
              <a:spcAft>
                <a:spcPts val="0"/>
              </a:spcAft>
              <a:buSzPts val="2800"/>
              <a:buFont typeface="Montserrat"/>
              <a:buNone/>
              <a:defRPr b="1">
                <a:latin typeface="Montserrat"/>
                <a:ea typeface="Montserrat"/>
                <a:cs typeface="Montserrat"/>
                <a:sym typeface="Montserrat"/>
              </a:defRPr>
            </a:lvl8pPr>
            <a:lvl9pPr lvl="8" algn="l">
              <a:lnSpc>
                <a:spcPct val="100000"/>
              </a:lnSpc>
              <a:spcBef>
                <a:spcPts val="0"/>
              </a:spcBef>
              <a:spcAft>
                <a:spcPts val="0"/>
              </a:spcAft>
              <a:buSzPts val="2800"/>
              <a:buFont typeface="Montserrat"/>
              <a:buNone/>
              <a:defRPr b="1">
                <a:latin typeface="Montserrat"/>
                <a:ea typeface="Montserrat"/>
                <a:cs typeface="Montserrat"/>
                <a:sym typeface="Montserrat"/>
              </a:defRPr>
            </a:lvl9pPr>
          </a:lstStyle>
          <a:p/>
        </p:txBody>
      </p:sp>
      <p:sp>
        <p:nvSpPr>
          <p:cNvPr id="69" name="Google Shape;69;p3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Clr>
                <a:schemeClr val="dk1"/>
              </a:buClr>
              <a:buSzPts val="1400"/>
              <a:buFont typeface="Montserrat"/>
              <a:buChar char="●"/>
              <a:defRPr sz="1400">
                <a:solidFill>
                  <a:schemeClr val="dk1"/>
                </a:solidFill>
                <a:latin typeface="Montserrat"/>
                <a:ea typeface="Montserrat"/>
                <a:cs typeface="Montserrat"/>
                <a:sym typeface="Montserrat"/>
              </a:defRPr>
            </a:lvl1pPr>
            <a:lvl2pPr indent="-317500" lvl="1" marL="914400" algn="l">
              <a:lnSpc>
                <a:spcPct val="115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2pPr>
            <a:lvl3pPr indent="-317500" lvl="2" marL="1371600" algn="l">
              <a:lnSpc>
                <a:spcPct val="115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3pPr>
            <a:lvl4pPr indent="-317500" lvl="3" marL="1828800" algn="l">
              <a:lnSpc>
                <a:spcPct val="115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4pPr>
            <a:lvl5pPr indent="-317500" lvl="4" marL="2286000" algn="l">
              <a:lnSpc>
                <a:spcPct val="115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5pPr>
            <a:lvl6pPr indent="-317500" lvl="5" marL="2743200" algn="l">
              <a:lnSpc>
                <a:spcPct val="115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6pPr>
            <a:lvl7pPr indent="-317500" lvl="6" marL="3200400" algn="l">
              <a:lnSpc>
                <a:spcPct val="115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7pPr>
            <a:lvl8pPr indent="-317500" lvl="7" marL="3657600" algn="l">
              <a:lnSpc>
                <a:spcPct val="115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8pPr>
            <a:lvl9pPr indent="-317500" lvl="8" marL="4114800" algn="l">
              <a:lnSpc>
                <a:spcPct val="115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9pPr>
          </a:lstStyle>
          <a:p/>
        </p:txBody>
      </p:sp>
      <p:sp>
        <p:nvSpPr>
          <p:cNvPr id="70" name="Google Shape;70;p3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1">
    <p:bg>
      <p:bgPr>
        <a:blipFill>
          <a:blip r:embed="rId2">
            <a:alphaModFix/>
          </a:blip>
          <a:stretch>
            <a:fillRect/>
          </a:stretch>
        </a:blipFill>
      </p:bgPr>
    </p:bg>
    <p:spTree>
      <p:nvGrpSpPr>
        <p:cNvPr id="71" name="Shape 71"/>
        <p:cNvGrpSpPr/>
        <p:nvPr/>
      </p:nvGrpSpPr>
      <p:grpSpPr>
        <a:xfrm>
          <a:off x="0" y="0"/>
          <a:ext cx="0" cy="0"/>
          <a:chOff x="0" y="0"/>
          <a:chExt cx="0" cy="0"/>
        </a:xfrm>
      </p:grpSpPr>
      <p:sp>
        <p:nvSpPr>
          <p:cNvPr id="72" name="Google Shape;72;p39"/>
          <p:cNvSpPr txBox="1"/>
          <p:nvPr>
            <p:ph type="title"/>
          </p:nvPr>
        </p:nvSpPr>
        <p:spPr>
          <a:xfrm>
            <a:off x="439350" y="445025"/>
            <a:ext cx="83931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Font typeface="Montserrat"/>
              <a:buNone/>
              <a:defRPr b="1">
                <a:latin typeface="Montserrat"/>
                <a:ea typeface="Montserrat"/>
                <a:cs typeface="Montserrat"/>
                <a:sym typeface="Montserrat"/>
              </a:defRPr>
            </a:lvl1pPr>
            <a:lvl2pPr lvl="1" algn="l">
              <a:lnSpc>
                <a:spcPct val="100000"/>
              </a:lnSpc>
              <a:spcBef>
                <a:spcPts val="0"/>
              </a:spcBef>
              <a:spcAft>
                <a:spcPts val="0"/>
              </a:spcAft>
              <a:buSzPts val="2800"/>
              <a:buFont typeface="Montserrat"/>
              <a:buNone/>
              <a:defRPr b="1">
                <a:latin typeface="Montserrat"/>
                <a:ea typeface="Montserrat"/>
                <a:cs typeface="Montserrat"/>
                <a:sym typeface="Montserrat"/>
              </a:defRPr>
            </a:lvl2pPr>
            <a:lvl3pPr lvl="2" algn="l">
              <a:lnSpc>
                <a:spcPct val="100000"/>
              </a:lnSpc>
              <a:spcBef>
                <a:spcPts val="0"/>
              </a:spcBef>
              <a:spcAft>
                <a:spcPts val="0"/>
              </a:spcAft>
              <a:buSzPts val="2800"/>
              <a:buFont typeface="Montserrat"/>
              <a:buNone/>
              <a:defRPr b="1">
                <a:latin typeface="Montserrat"/>
                <a:ea typeface="Montserrat"/>
                <a:cs typeface="Montserrat"/>
                <a:sym typeface="Montserrat"/>
              </a:defRPr>
            </a:lvl3pPr>
            <a:lvl4pPr lvl="3" algn="l">
              <a:lnSpc>
                <a:spcPct val="100000"/>
              </a:lnSpc>
              <a:spcBef>
                <a:spcPts val="0"/>
              </a:spcBef>
              <a:spcAft>
                <a:spcPts val="0"/>
              </a:spcAft>
              <a:buSzPts val="2800"/>
              <a:buFont typeface="Montserrat"/>
              <a:buNone/>
              <a:defRPr b="1">
                <a:latin typeface="Montserrat"/>
                <a:ea typeface="Montserrat"/>
                <a:cs typeface="Montserrat"/>
                <a:sym typeface="Montserrat"/>
              </a:defRPr>
            </a:lvl4pPr>
            <a:lvl5pPr lvl="4" algn="l">
              <a:lnSpc>
                <a:spcPct val="100000"/>
              </a:lnSpc>
              <a:spcBef>
                <a:spcPts val="0"/>
              </a:spcBef>
              <a:spcAft>
                <a:spcPts val="0"/>
              </a:spcAft>
              <a:buSzPts val="2800"/>
              <a:buFont typeface="Montserrat"/>
              <a:buNone/>
              <a:defRPr b="1">
                <a:latin typeface="Montserrat"/>
                <a:ea typeface="Montserrat"/>
                <a:cs typeface="Montserrat"/>
                <a:sym typeface="Montserrat"/>
              </a:defRPr>
            </a:lvl5pPr>
            <a:lvl6pPr lvl="5" algn="l">
              <a:lnSpc>
                <a:spcPct val="100000"/>
              </a:lnSpc>
              <a:spcBef>
                <a:spcPts val="0"/>
              </a:spcBef>
              <a:spcAft>
                <a:spcPts val="0"/>
              </a:spcAft>
              <a:buSzPts val="2800"/>
              <a:buFont typeface="Montserrat"/>
              <a:buNone/>
              <a:defRPr b="1">
                <a:latin typeface="Montserrat"/>
                <a:ea typeface="Montserrat"/>
                <a:cs typeface="Montserrat"/>
                <a:sym typeface="Montserrat"/>
              </a:defRPr>
            </a:lvl6pPr>
            <a:lvl7pPr lvl="6" algn="l">
              <a:lnSpc>
                <a:spcPct val="100000"/>
              </a:lnSpc>
              <a:spcBef>
                <a:spcPts val="0"/>
              </a:spcBef>
              <a:spcAft>
                <a:spcPts val="0"/>
              </a:spcAft>
              <a:buSzPts val="2800"/>
              <a:buFont typeface="Montserrat"/>
              <a:buNone/>
              <a:defRPr b="1">
                <a:latin typeface="Montserrat"/>
                <a:ea typeface="Montserrat"/>
                <a:cs typeface="Montserrat"/>
                <a:sym typeface="Montserrat"/>
              </a:defRPr>
            </a:lvl7pPr>
            <a:lvl8pPr lvl="7" algn="l">
              <a:lnSpc>
                <a:spcPct val="100000"/>
              </a:lnSpc>
              <a:spcBef>
                <a:spcPts val="0"/>
              </a:spcBef>
              <a:spcAft>
                <a:spcPts val="0"/>
              </a:spcAft>
              <a:buSzPts val="2800"/>
              <a:buFont typeface="Montserrat"/>
              <a:buNone/>
              <a:defRPr b="1">
                <a:latin typeface="Montserrat"/>
                <a:ea typeface="Montserrat"/>
                <a:cs typeface="Montserrat"/>
                <a:sym typeface="Montserrat"/>
              </a:defRPr>
            </a:lvl8pPr>
            <a:lvl9pPr lvl="8" algn="l">
              <a:lnSpc>
                <a:spcPct val="100000"/>
              </a:lnSpc>
              <a:spcBef>
                <a:spcPts val="0"/>
              </a:spcBef>
              <a:spcAft>
                <a:spcPts val="0"/>
              </a:spcAft>
              <a:buSzPts val="2800"/>
              <a:buFont typeface="Montserrat"/>
              <a:buNone/>
              <a:defRPr b="1">
                <a:latin typeface="Montserrat"/>
                <a:ea typeface="Montserrat"/>
                <a:cs typeface="Montserrat"/>
                <a:sym typeface="Montserrat"/>
              </a:defRPr>
            </a:lvl9pPr>
          </a:lstStyle>
          <a:p/>
        </p:txBody>
      </p:sp>
      <p:sp>
        <p:nvSpPr>
          <p:cNvPr id="73" name="Google Shape;73;p3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Clr>
                <a:schemeClr val="dk1"/>
              </a:buClr>
              <a:buSzPts val="1400"/>
              <a:buFont typeface="Montserrat"/>
              <a:buChar char="●"/>
              <a:defRPr sz="1400">
                <a:solidFill>
                  <a:schemeClr val="dk1"/>
                </a:solidFill>
                <a:latin typeface="Montserrat"/>
                <a:ea typeface="Montserrat"/>
                <a:cs typeface="Montserrat"/>
                <a:sym typeface="Montserrat"/>
              </a:defRPr>
            </a:lvl1pPr>
            <a:lvl2pPr indent="-317500" lvl="1" marL="914400" algn="l">
              <a:lnSpc>
                <a:spcPct val="115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2pPr>
            <a:lvl3pPr indent="-317500" lvl="2" marL="1371600" algn="l">
              <a:lnSpc>
                <a:spcPct val="115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3pPr>
            <a:lvl4pPr indent="-317500" lvl="3" marL="1828800" algn="l">
              <a:lnSpc>
                <a:spcPct val="115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4pPr>
            <a:lvl5pPr indent="-317500" lvl="4" marL="2286000" algn="l">
              <a:lnSpc>
                <a:spcPct val="115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5pPr>
            <a:lvl6pPr indent="-317500" lvl="5" marL="2743200" algn="l">
              <a:lnSpc>
                <a:spcPct val="115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6pPr>
            <a:lvl7pPr indent="-317500" lvl="6" marL="3200400" algn="l">
              <a:lnSpc>
                <a:spcPct val="115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7pPr>
            <a:lvl8pPr indent="-317500" lvl="7" marL="3657600" algn="l">
              <a:lnSpc>
                <a:spcPct val="115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8pPr>
            <a:lvl9pPr indent="-317500" lvl="8" marL="4114800" algn="l">
              <a:lnSpc>
                <a:spcPct val="115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9pPr>
          </a:lstStyle>
          <a:p/>
        </p:txBody>
      </p:sp>
      <p:sp>
        <p:nvSpPr>
          <p:cNvPr id="74" name="Google Shape;74;p3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blipFill>
          <a:blip r:embed="rId2">
            <a:alphaModFix/>
          </a:blip>
          <a:stretch>
            <a:fillRect/>
          </a:stretch>
        </a:blipFill>
      </p:bgPr>
    </p:bg>
    <p:spTree>
      <p:nvGrpSpPr>
        <p:cNvPr id="75" name="Shape 75"/>
        <p:cNvGrpSpPr/>
        <p:nvPr/>
      </p:nvGrpSpPr>
      <p:grpSpPr>
        <a:xfrm>
          <a:off x="0" y="0"/>
          <a:ext cx="0" cy="0"/>
          <a:chOff x="0" y="0"/>
          <a:chExt cx="0" cy="0"/>
        </a:xfrm>
      </p:grpSpPr>
      <p:sp>
        <p:nvSpPr>
          <p:cNvPr id="76" name="Google Shape;76;p4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800"/>
              <a:buNone/>
              <a:defRPr>
                <a:solidFill>
                  <a:schemeClr val="l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
        <p:nvSpPr>
          <p:cNvPr id="77" name="Google Shape;77;p40"/>
          <p:cNvSpPr txBox="1"/>
          <p:nvPr>
            <p:ph idx="1" type="body"/>
          </p:nvPr>
        </p:nvSpPr>
        <p:spPr>
          <a:xfrm>
            <a:off x="311700" y="2017425"/>
            <a:ext cx="3999900" cy="25515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78" name="Google Shape;78;p40"/>
          <p:cNvSpPr txBox="1"/>
          <p:nvPr>
            <p:ph idx="2" type="body"/>
          </p:nvPr>
        </p:nvSpPr>
        <p:spPr>
          <a:xfrm>
            <a:off x="4832400" y="2162825"/>
            <a:ext cx="3999900" cy="24060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79" name="Google Shape;79;p4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blipFill>
          <a:blip r:embed="rId2">
            <a:alphaModFix/>
          </a:blip>
          <a:stretch>
            <a:fillRect/>
          </a:stretch>
        </a:blipFill>
      </p:bgPr>
    </p:bg>
    <p:spTree>
      <p:nvGrpSpPr>
        <p:cNvPr id="80" name="Shape 80"/>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1">
    <p:bg>
      <p:bgPr>
        <a:blipFill>
          <a:blip r:embed="rId2">
            <a:alphaModFix/>
          </a:blip>
          <a:stretch>
            <a:fillRect/>
          </a:stretch>
        </a:blipFill>
      </p:bgPr>
    </p:bg>
    <p:spTree>
      <p:nvGrpSpPr>
        <p:cNvPr id="13" name="Shape 13"/>
        <p:cNvGrpSpPr/>
        <p:nvPr/>
      </p:nvGrpSpPr>
      <p:grpSpPr>
        <a:xfrm>
          <a:off x="0" y="0"/>
          <a:ext cx="0" cy="0"/>
          <a:chOff x="0" y="0"/>
          <a:chExt cx="0" cy="0"/>
        </a:xfrm>
      </p:grpSpPr>
      <p:sp>
        <p:nvSpPr>
          <p:cNvPr id="14" name="Google Shape;14;p23"/>
          <p:cNvSpPr txBox="1"/>
          <p:nvPr>
            <p:ph type="title"/>
          </p:nvPr>
        </p:nvSpPr>
        <p:spPr>
          <a:xfrm>
            <a:off x="439350" y="445025"/>
            <a:ext cx="8393175" cy="572625"/>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Font typeface="Montserrat"/>
              <a:buNone/>
              <a:defRPr b="1">
                <a:latin typeface="Montserrat"/>
                <a:ea typeface="Montserrat"/>
                <a:cs typeface="Montserrat"/>
                <a:sym typeface="Montserrat"/>
              </a:defRPr>
            </a:lvl1pPr>
            <a:lvl2pPr lvl="1" algn="l">
              <a:lnSpc>
                <a:spcPct val="100000"/>
              </a:lnSpc>
              <a:spcBef>
                <a:spcPts val="0"/>
              </a:spcBef>
              <a:spcAft>
                <a:spcPts val="0"/>
              </a:spcAft>
              <a:buSzPts val="2800"/>
              <a:buFont typeface="Montserrat"/>
              <a:buNone/>
              <a:defRPr b="1">
                <a:latin typeface="Montserrat"/>
                <a:ea typeface="Montserrat"/>
                <a:cs typeface="Montserrat"/>
                <a:sym typeface="Montserrat"/>
              </a:defRPr>
            </a:lvl2pPr>
            <a:lvl3pPr lvl="2" algn="l">
              <a:lnSpc>
                <a:spcPct val="100000"/>
              </a:lnSpc>
              <a:spcBef>
                <a:spcPts val="0"/>
              </a:spcBef>
              <a:spcAft>
                <a:spcPts val="0"/>
              </a:spcAft>
              <a:buSzPts val="2800"/>
              <a:buFont typeface="Montserrat"/>
              <a:buNone/>
              <a:defRPr b="1">
                <a:latin typeface="Montserrat"/>
                <a:ea typeface="Montserrat"/>
                <a:cs typeface="Montserrat"/>
                <a:sym typeface="Montserrat"/>
              </a:defRPr>
            </a:lvl3pPr>
            <a:lvl4pPr lvl="3" algn="l">
              <a:lnSpc>
                <a:spcPct val="100000"/>
              </a:lnSpc>
              <a:spcBef>
                <a:spcPts val="0"/>
              </a:spcBef>
              <a:spcAft>
                <a:spcPts val="0"/>
              </a:spcAft>
              <a:buSzPts val="2800"/>
              <a:buFont typeface="Montserrat"/>
              <a:buNone/>
              <a:defRPr b="1">
                <a:latin typeface="Montserrat"/>
                <a:ea typeface="Montserrat"/>
                <a:cs typeface="Montserrat"/>
                <a:sym typeface="Montserrat"/>
              </a:defRPr>
            </a:lvl4pPr>
            <a:lvl5pPr lvl="4" algn="l">
              <a:lnSpc>
                <a:spcPct val="100000"/>
              </a:lnSpc>
              <a:spcBef>
                <a:spcPts val="0"/>
              </a:spcBef>
              <a:spcAft>
                <a:spcPts val="0"/>
              </a:spcAft>
              <a:buSzPts val="2800"/>
              <a:buFont typeface="Montserrat"/>
              <a:buNone/>
              <a:defRPr b="1">
                <a:latin typeface="Montserrat"/>
                <a:ea typeface="Montserrat"/>
                <a:cs typeface="Montserrat"/>
                <a:sym typeface="Montserrat"/>
              </a:defRPr>
            </a:lvl5pPr>
            <a:lvl6pPr lvl="5" algn="l">
              <a:lnSpc>
                <a:spcPct val="100000"/>
              </a:lnSpc>
              <a:spcBef>
                <a:spcPts val="0"/>
              </a:spcBef>
              <a:spcAft>
                <a:spcPts val="0"/>
              </a:spcAft>
              <a:buSzPts val="2800"/>
              <a:buFont typeface="Montserrat"/>
              <a:buNone/>
              <a:defRPr b="1">
                <a:latin typeface="Montserrat"/>
                <a:ea typeface="Montserrat"/>
                <a:cs typeface="Montserrat"/>
                <a:sym typeface="Montserrat"/>
              </a:defRPr>
            </a:lvl6pPr>
            <a:lvl7pPr lvl="6" algn="l">
              <a:lnSpc>
                <a:spcPct val="100000"/>
              </a:lnSpc>
              <a:spcBef>
                <a:spcPts val="0"/>
              </a:spcBef>
              <a:spcAft>
                <a:spcPts val="0"/>
              </a:spcAft>
              <a:buSzPts val="2800"/>
              <a:buFont typeface="Montserrat"/>
              <a:buNone/>
              <a:defRPr b="1">
                <a:latin typeface="Montserrat"/>
                <a:ea typeface="Montserrat"/>
                <a:cs typeface="Montserrat"/>
                <a:sym typeface="Montserrat"/>
              </a:defRPr>
            </a:lvl7pPr>
            <a:lvl8pPr lvl="7" algn="l">
              <a:lnSpc>
                <a:spcPct val="100000"/>
              </a:lnSpc>
              <a:spcBef>
                <a:spcPts val="0"/>
              </a:spcBef>
              <a:spcAft>
                <a:spcPts val="0"/>
              </a:spcAft>
              <a:buSzPts val="2800"/>
              <a:buFont typeface="Montserrat"/>
              <a:buNone/>
              <a:defRPr b="1">
                <a:latin typeface="Montserrat"/>
                <a:ea typeface="Montserrat"/>
                <a:cs typeface="Montserrat"/>
                <a:sym typeface="Montserrat"/>
              </a:defRPr>
            </a:lvl8pPr>
            <a:lvl9pPr lvl="8" algn="l">
              <a:lnSpc>
                <a:spcPct val="100000"/>
              </a:lnSpc>
              <a:spcBef>
                <a:spcPts val="0"/>
              </a:spcBef>
              <a:spcAft>
                <a:spcPts val="0"/>
              </a:spcAft>
              <a:buSzPts val="2800"/>
              <a:buFont typeface="Montserrat"/>
              <a:buNone/>
              <a:defRPr b="1">
                <a:latin typeface="Montserrat"/>
                <a:ea typeface="Montserrat"/>
                <a:cs typeface="Montserrat"/>
                <a:sym typeface="Montserrat"/>
              </a:defRPr>
            </a:lvl9pPr>
          </a:lstStyle>
          <a:p/>
        </p:txBody>
      </p:sp>
      <p:sp>
        <p:nvSpPr>
          <p:cNvPr id="15" name="Google Shape;15;p23"/>
          <p:cNvSpPr txBox="1"/>
          <p:nvPr>
            <p:ph idx="1" type="body"/>
          </p:nvPr>
        </p:nvSpPr>
        <p:spPr>
          <a:xfrm>
            <a:off x="311700" y="1152475"/>
            <a:ext cx="8520525"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Clr>
                <a:schemeClr val="dk1"/>
              </a:buClr>
              <a:buSzPts val="1400"/>
              <a:buFont typeface="Montserrat"/>
              <a:buChar char="●"/>
              <a:defRPr sz="1400">
                <a:solidFill>
                  <a:schemeClr val="dk1"/>
                </a:solidFill>
                <a:latin typeface="Montserrat"/>
                <a:ea typeface="Montserrat"/>
                <a:cs typeface="Montserrat"/>
                <a:sym typeface="Montserrat"/>
              </a:defRPr>
            </a:lvl1pPr>
            <a:lvl2pPr indent="-317500" lvl="1" marL="914400" algn="l">
              <a:lnSpc>
                <a:spcPct val="115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2pPr>
            <a:lvl3pPr indent="-317500" lvl="2" marL="1371600" algn="l">
              <a:lnSpc>
                <a:spcPct val="115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3pPr>
            <a:lvl4pPr indent="-317500" lvl="3" marL="1828800" algn="l">
              <a:lnSpc>
                <a:spcPct val="115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4pPr>
            <a:lvl5pPr indent="-317500" lvl="4" marL="2286000" algn="l">
              <a:lnSpc>
                <a:spcPct val="115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5pPr>
            <a:lvl6pPr indent="-317500" lvl="5" marL="2743200" algn="l">
              <a:lnSpc>
                <a:spcPct val="115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6pPr>
            <a:lvl7pPr indent="-317500" lvl="6" marL="3200400" algn="l">
              <a:lnSpc>
                <a:spcPct val="115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7pPr>
            <a:lvl8pPr indent="-317500" lvl="7" marL="3657600" algn="l">
              <a:lnSpc>
                <a:spcPct val="115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8pPr>
            <a:lvl9pPr indent="-317500" lvl="8" marL="4114800" algn="l">
              <a:lnSpc>
                <a:spcPct val="115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9pPr>
          </a:lstStyle>
          <a:p/>
        </p:txBody>
      </p:sp>
      <p:sp>
        <p:nvSpPr>
          <p:cNvPr id="16" name="Google Shape;16;p23"/>
          <p:cNvSpPr txBox="1"/>
          <p:nvPr>
            <p:ph idx="12" type="sldNum"/>
          </p:nvPr>
        </p:nvSpPr>
        <p:spPr>
          <a:xfrm>
            <a:off x="8472458" y="4663217"/>
            <a:ext cx="548775" cy="393525"/>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81" name="Shape 81"/>
        <p:cNvGrpSpPr/>
        <p:nvPr/>
      </p:nvGrpSpPr>
      <p:grpSpPr>
        <a:xfrm>
          <a:off x="0" y="0"/>
          <a:ext cx="0" cy="0"/>
          <a:chOff x="0" y="0"/>
          <a:chExt cx="0" cy="0"/>
        </a:xfrm>
      </p:grpSpPr>
      <p:sp>
        <p:nvSpPr>
          <p:cNvPr id="82" name="Google Shape;82;p42"/>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83" name="Google Shape;83;p42"/>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84" name="Google Shape;84;p4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blipFill>
          <a:blip r:embed="rId2">
            <a:alphaModFix/>
          </a:blip>
          <a:stretch>
            <a:fillRect/>
          </a:stretch>
        </a:blipFill>
      </p:bgPr>
    </p:bg>
    <p:spTree>
      <p:nvGrpSpPr>
        <p:cNvPr id="85" name="Shape 85"/>
        <p:cNvGrpSpPr/>
        <p:nvPr/>
      </p:nvGrpSpPr>
      <p:grpSpPr>
        <a:xfrm>
          <a:off x="0" y="0"/>
          <a:ext cx="0" cy="0"/>
          <a:chOff x="0" y="0"/>
          <a:chExt cx="0" cy="0"/>
        </a:xfrm>
      </p:grpSpPr>
      <p:sp>
        <p:nvSpPr>
          <p:cNvPr id="86" name="Google Shape;86;p43"/>
          <p:cNvSpPr txBox="1"/>
          <p:nvPr>
            <p:ph type="title"/>
          </p:nvPr>
        </p:nvSpPr>
        <p:spPr>
          <a:xfrm>
            <a:off x="1388100" y="526350"/>
            <a:ext cx="6367800" cy="40908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4100"/>
              <a:buFont typeface="Montserrat"/>
              <a:buNone/>
              <a:defRPr b="1" sz="4100">
                <a:latin typeface="Montserrat"/>
                <a:ea typeface="Montserrat"/>
                <a:cs typeface="Montserrat"/>
                <a:sym typeface="Montserrat"/>
              </a:defRPr>
            </a:lvl1pPr>
            <a:lvl2pPr lvl="1" algn="ctr">
              <a:lnSpc>
                <a:spcPct val="100000"/>
              </a:lnSpc>
              <a:spcBef>
                <a:spcPts val="0"/>
              </a:spcBef>
              <a:spcAft>
                <a:spcPts val="0"/>
              </a:spcAft>
              <a:buSzPts val="4100"/>
              <a:buFont typeface="Montserrat"/>
              <a:buNone/>
              <a:defRPr b="1" sz="4100">
                <a:latin typeface="Montserrat"/>
                <a:ea typeface="Montserrat"/>
                <a:cs typeface="Montserrat"/>
                <a:sym typeface="Montserrat"/>
              </a:defRPr>
            </a:lvl2pPr>
            <a:lvl3pPr lvl="2" algn="ctr">
              <a:lnSpc>
                <a:spcPct val="100000"/>
              </a:lnSpc>
              <a:spcBef>
                <a:spcPts val="0"/>
              </a:spcBef>
              <a:spcAft>
                <a:spcPts val="0"/>
              </a:spcAft>
              <a:buSzPts val="4100"/>
              <a:buFont typeface="Montserrat"/>
              <a:buNone/>
              <a:defRPr b="1" sz="4100">
                <a:latin typeface="Montserrat"/>
                <a:ea typeface="Montserrat"/>
                <a:cs typeface="Montserrat"/>
                <a:sym typeface="Montserrat"/>
              </a:defRPr>
            </a:lvl3pPr>
            <a:lvl4pPr lvl="3" algn="ctr">
              <a:lnSpc>
                <a:spcPct val="100000"/>
              </a:lnSpc>
              <a:spcBef>
                <a:spcPts val="0"/>
              </a:spcBef>
              <a:spcAft>
                <a:spcPts val="0"/>
              </a:spcAft>
              <a:buSzPts val="4100"/>
              <a:buFont typeface="Montserrat"/>
              <a:buNone/>
              <a:defRPr b="1" sz="4100">
                <a:latin typeface="Montserrat"/>
                <a:ea typeface="Montserrat"/>
                <a:cs typeface="Montserrat"/>
                <a:sym typeface="Montserrat"/>
              </a:defRPr>
            </a:lvl4pPr>
            <a:lvl5pPr lvl="4" algn="ctr">
              <a:lnSpc>
                <a:spcPct val="100000"/>
              </a:lnSpc>
              <a:spcBef>
                <a:spcPts val="0"/>
              </a:spcBef>
              <a:spcAft>
                <a:spcPts val="0"/>
              </a:spcAft>
              <a:buSzPts val="4100"/>
              <a:buFont typeface="Montserrat"/>
              <a:buNone/>
              <a:defRPr b="1" sz="4100">
                <a:latin typeface="Montserrat"/>
                <a:ea typeface="Montserrat"/>
                <a:cs typeface="Montserrat"/>
                <a:sym typeface="Montserrat"/>
              </a:defRPr>
            </a:lvl5pPr>
            <a:lvl6pPr lvl="5" algn="ctr">
              <a:lnSpc>
                <a:spcPct val="100000"/>
              </a:lnSpc>
              <a:spcBef>
                <a:spcPts val="0"/>
              </a:spcBef>
              <a:spcAft>
                <a:spcPts val="0"/>
              </a:spcAft>
              <a:buSzPts val="4100"/>
              <a:buFont typeface="Montserrat"/>
              <a:buNone/>
              <a:defRPr b="1" sz="4100">
                <a:latin typeface="Montserrat"/>
                <a:ea typeface="Montserrat"/>
                <a:cs typeface="Montserrat"/>
                <a:sym typeface="Montserrat"/>
              </a:defRPr>
            </a:lvl6pPr>
            <a:lvl7pPr lvl="6" algn="ctr">
              <a:lnSpc>
                <a:spcPct val="100000"/>
              </a:lnSpc>
              <a:spcBef>
                <a:spcPts val="0"/>
              </a:spcBef>
              <a:spcAft>
                <a:spcPts val="0"/>
              </a:spcAft>
              <a:buSzPts val="4100"/>
              <a:buFont typeface="Montserrat"/>
              <a:buNone/>
              <a:defRPr b="1" sz="4100">
                <a:latin typeface="Montserrat"/>
                <a:ea typeface="Montserrat"/>
                <a:cs typeface="Montserrat"/>
                <a:sym typeface="Montserrat"/>
              </a:defRPr>
            </a:lvl7pPr>
            <a:lvl8pPr lvl="7" algn="ctr">
              <a:lnSpc>
                <a:spcPct val="100000"/>
              </a:lnSpc>
              <a:spcBef>
                <a:spcPts val="0"/>
              </a:spcBef>
              <a:spcAft>
                <a:spcPts val="0"/>
              </a:spcAft>
              <a:buSzPts val="4100"/>
              <a:buFont typeface="Montserrat"/>
              <a:buNone/>
              <a:defRPr b="1" sz="4100">
                <a:latin typeface="Montserrat"/>
                <a:ea typeface="Montserrat"/>
                <a:cs typeface="Montserrat"/>
                <a:sym typeface="Montserrat"/>
              </a:defRPr>
            </a:lvl8pPr>
            <a:lvl9pPr lvl="8" algn="ctr">
              <a:lnSpc>
                <a:spcPct val="100000"/>
              </a:lnSpc>
              <a:spcBef>
                <a:spcPts val="0"/>
              </a:spcBef>
              <a:spcAft>
                <a:spcPts val="0"/>
              </a:spcAft>
              <a:buSzPts val="4100"/>
              <a:buFont typeface="Montserrat"/>
              <a:buNone/>
              <a:defRPr b="1" sz="4100">
                <a:latin typeface="Montserrat"/>
                <a:ea typeface="Montserrat"/>
                <a:cs typeface="Montserrat"/>
                <a:sym typeface="Montserrat"/>
              </a:defRPr>
            </a:lvl9pPr>
          </a:lstStyle>
          <a:p/>
        </p:txBody>
      </p:sp>
      <p:sp>
        <p:nvSpPr>
          <p:cNvPr id="87" name="Google Shape;87;p4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8" name="Shape 88"/>
        <p:cNvGrpSpPr/>
        <p:nvPr/>
      </p:nvGrpSpPr>
      <p:grpSpPr>
        <a:xfrm>
          <a:off x="0" y="0"/>
          <a:ext cx="0" cy="0"/>
          <a:chOff x="0" y="0"/>
          <a:chExt cx="0" cy="0"/>
        </a:xfrm>
      </p:grpSpPr>
      <p:sp>
        <p:nvSpPr>
          <p:cNvPr id="89" name="Google Shape;89;p44"/>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 name="Google Shape;90;p44"/>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91" name="Google Shape;91;p44"/>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92" name="Google Shape;92;p44"/>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93" name="Google Shape;93;p4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blipFill>
          <a:blip r:embed="rId2">
            <a:alphaModFix/>
          </a:blip>
          <a:stretch>
            <a:fillRect/>
          </a:stretch>
        </a:blipFill>
      </p:bgPr>
    </p:bg>
    <p:spTree>
      <p:nvGrpSpPr>
        <p:cNvPr id="94" name="Shape 94"/>
        <p:cNvGrpSpPr/>
        <p:nvPr/>
      </p:nvGrpSpPr>
      <p:grpSpPr>
        <a:xfrm>
          <a:off x="0" y="0"/>
          <a:ext cx="0" cy="0"/>
          <a:chOff x="0" y="0"/>
          <a:chExt cx="0" cy="0"/>
        </a:xfrm>
      </p:grpSpPr>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95" name="Shape 95"/>
        <p:cNvGrpSpPr/>
        <p:nvPr/>
      </p:nvGrpSpPr>
      <p:grpSpPr>
        <a:xfrm>
          <a:off x="0" y="0"/>
          <a:ext cx="0" cy="0"/>
          <a:chOff x="0" y="0"/>
          <a:chExt cx="0" cy="0"/>
        </a:xfrm>
      </p:grpSpPr>
      <p:sp>
        <p:nvSpPr>
          <p:cNvPr id="96" name="Google Shape;96;p46"/>
          <p:cNvSpPr txBox="1"/>
          <p:nvPr>
            <p:ph hasCustomPrompt="1" type="title"/>
          </p:nvPr>
        </p:nvSpPr>
        <p:spPr>
          <a:xfrm>
            <a:off x="375300" y="1106125"/>
            <a:ext cx="8520600" cy="19635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97" name="Google Shape;97;p46"/>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98" name="Google Shape;98;p4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9" name="Shape 99"/>
        <p:cNvGrpSpPr/>
        <p:nvPr/>
      </p:nvGrpSpPr>
      <p:grpSpPr>
        <a:xfrm>
          <a:off x="0" y="0"/>
          <a:ext cx="0" cy="0"/>
          <a:chOff x="0" y="0"/>
          <a:chExt cx="0" cy="0"/>
        </a:xfrm>
      </p:grpSpPr>
      <p:sp>
        <p:nvSpPr>
          <p:cNvPr id="100" name="Google Shape;100;p4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01" name="Shape 101"/>
        <p:cNvGrpSpPr/>
        <p:nvPr/>
      </p:nvGrpSpPr>
      <p:grpSpPr>
        <a:xfrm>
          <a:off x="0" y="0"/>
          <a:ext cx="0" cy="0"/>
          <a:chOff x="0" y="0"/>
          <a:chExt cx="0" cy="0"/>
        </a:xfrm>
      </p:grpSpPr>
      <p:sp>
        <p:nvSpPr>
          <p:cNvPr id="102" name="Google Shape;102;p48"/>
          <p:cNvSpPr txBox="1"/>
          <p:nvPr>
            <p:ph type="title"/>
          </p:nvPr>
        </p:nvSpPr>
        <p:spPr>
          <a:xfrm>
            <a:off x="181942" y="159973"/>
            <a:ext cx="7886700" cy="3498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03" name="Google Shape;103;p48"/>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04" name="Google Shape;104;p48"/>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sp>
        <p:nvSpPr>
          <p:cNvPr id="105" name="Google Shape;105;p48"/>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marR="0" rtl="0" algn="ctr">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sp>
        <p:nvSpPr>
          <p:cNvPr id="106" name="Google Shape;106;p48"/>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blipFill>
          <a:blip r:embed="rId2">
            <a:alphaModFix/>
          </a:blip>
          <a:stretch>
            <a:fillRect/>
          </a:stretch>
        </a:blipFill>
      </p:bgPr>
    </p:bg>
    <p:spTree>
      <p:nvGrpSpPr>
        <p:cNvPr id="17" name="Shape 17"/>
        <p:cNvGrpSpPr/>
        <p:nvPr/>
      </p:nvGrpSpPr>
      <p:grpSpPr>
        <a:xfrm>
          <a:off x="0" y="0"/>
          <a:ext cx="0" cy="0"/>
          <a:chOff x="0" y="0"/>
          <a:chExt cx="0" cy="0"/>
        </a:xfrm>
      </p:grpSpPr>
      <p:sp>
        <p:nvSpPr>
          <p:cNvPr id="18" name="Google Shape;18;p24"/>
          <p:cNvSpPr txBox="1"/>
          <p:nvPr>
            <p:ph type="title"/>
          </p:nvPr>
        </p:nvSpPr>
        <p:spPr>
          <a:xfrm>
            <a:off x="700200" y="2150850"/>
            <a:ext cx="7743600" cy="841725"/>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4100"/>
              <a:buFont typeface="Montserrat"/>
              <a:buNone/>
              <a:defRPr b="1" sz="4100">
                <a:latin typeface="Montserrat"/>
                <a:ea typeface="Montserrat"/>
                <a:cs typeface="Montserrat"/>
                <a:sym typeface="Montserrat"/>
              </a:defRPr>
            </a:lvl1pPr>
            <a:lvl2pPr lvl="1" algn="ctr">
              <a:lnSpc>
                <a:spcPct val="100000"/>
              </a:lnSpc>
              <a:spcBef>
                <a:spcPts val="0"/>
              </a:spcBef>
              <a:spcAft>
                <a:spcPts val="0"/>
              </a:spcAft>
              <a:buClr>
                <a:schemeClr val="lt1"/>
              </a:buClr>
              <a:buSzPts val="4100"/>
              <a:buFont typeface="Montserrat"/>
              <a:buNone/>
              <a:defRPr b="1" sz="4100">
                <a:solidFill>
                  <a:schemeClr val="lt1"/>
                </a:solidFill>
                <a:latin typeface="Montserrat"/>
                <a:ea typeface="Montserrat"/>
                <a:cs typeface="Montserrat"/>
                <a:sym typeface="Montserrat"/>
              </a:defRPr>
            </a:lvl2pPr>
            <a:lvl3pPr lvl="2" algn="ctr">
              <a:lnSpc>
                <a:spcPct val="100000"/>
              </a:lnSpc>
              <a:spcBef>
                <a:spcPts val="0"/>
              </a:spcBef>
              <a:spcAft>
                <a:spcPts val="0"/>
              </a:spcAft>
              <a:buClr>
                <a:schemeClr val="lt1"/>
              </a:buClr>
              <a:buSzPts val="4100"/>
              <a:buFont typeface="Montserrat"/>
              <a:buNone/>
              <a:defRPr b="1" sz="4100">
                <a:solidFill>
                  <a:schemeClr val="lt1"/>
                </a:solidFill>
                <a:latin typeface="Montserrat"/>
                <a:ea typeface="Montserrat"/>
                <a:cs typeface="Montserrat"/>
                <a:sym typeface="Montserrat"/>
              </a:defRPr>
            </a:lvl3pPr>
            <a:lvl4pPr lvl="3" algn="ctr">
              <a:lnSpc>
                <a:spcPct val="100000"/>
              </a:lnSpc>
              <a:spcBef>
                <a:spcPts val="0"/>
              </a:spcBef>
              <a:spcAft>
                <a:spcPts val="0"/>
              </a:spcAft>
              <a:buClr>
                <a:schemeClr val="lt1"/>
              </a:buClr>
              <a:buSzPts val="4100"/>
              <a:buFont typeface="Montserrat"/>
              <a:buNone/>
              <a:defRPr b="1" sz="4100">
                <a:solidFill>
                  <a:schemeClr val="lt1"/>
                </a:solidFill>
                <a:latin typeface="Montserrat"/>
                <a:ea typeface="Montserrat"/>
                <a:cs typeface="Montserrat"/>
                <a:sym typeface="Montserrat"/>
              </a:defRPr>
            </a:lvl4pPr>
            <a:lvl5pPr lvl="4" algn="ctr">
              <a:lnSpc>
                <a:spcPct val="100000"/>
              </a:lnSpc>
              <a:spcBef>
                <a:spcPts val="0"/>
              </a:spcBef>
              <a:spcAft>
                <a:spcPts val="0"/>
              </a:spcAft>
              <a:buClr>
                <a:schemeClr val="lt1"/>
              </a:buClr>
              <a:buSzPts val="4100"/>
              <a:buFont typeface="Montserrat"/>
              <a:buNone/>
              <a:defRPr b="1" sz="4100">
                <a:solidFill>
                  <a:schemeClr val="lt1"/>
                </a:solidFill>
                <a:latin typeface="Montserrat"/>
                <a:ea typeface="Montserrat"/>
                <a:cs typeface="Montserrat"/>
                <a:sym typeface="Montserrat"/>
              </a:defRPr>
            </a:lvl5pPr>
            <a:lvl6pPr lvl="5" algn="ctr">
              <a:lnSpc>
                <a:spcPct val="100000"/>
              </a:lnSpc>
              <a:spcBef>
                <a:spcPts val="0"/>
              </a:spcBef>
              <a:spcAft>
                <a:spcPts val="0"/>
              </a:spcAft>
              <a:buClr>
                <a:schemeClr val="lt1"/>
              </a:buClr>
              <a:buSzPts val="4100"/>
              <a:buFont typeface="Montserrat"/>
              <a:buNone/>
              <a:defRPr b="1" sz="4100">
                <a:solidFill>
                  <a:schemeClr val="lt1"/>
                </a:solidFill>
                <a:latin typeface="Montserrat"/>
                <a:ea typeface="Montserrat"/>
                <a:cs typeface="Montserrat"/>
                <a:sym typeface="Montserrat"/>
              </a:defRPr>
            </a:lvl6pPr>
            <a:lvl7pPr lvl="6" algn="ctr">
              <a:lnSpc>
                <a:spcPct val="100000"/>
              </a:lnSpc>
              <a:spcBef>
                <a:spcPts val="0"/>
              </a:spcBef>
              <a:spcAft>
                <a:spcPts val="0"/>
              </a:spcAft>
              <a:buClr>
                <a:schemeClr val="lt1"/>
              </a:buClr>
              <a:buSzPts val="4100"/>
              <a:buFont typeface="Montserrat"/>
              <a:buNone/>
              <a:defRPr b="1" sz="4100">
                <a:solidFill>
                  <a:schemeClr val="lt1"/>
                </a:solidFill>
                <a:latin typeface="Montserrat"/>
                <a:ea typeface="Montserrat"/>
                <a:cs typeface="Montserrat"/>
                <a:sym typeface="Montserrat"/>
              </a:defRPr>
            </a:lvl7pPr>
            <a:lvl8pPr lvl="7" algn="ctr">
              <a:lnSpc>
                <a:spcPct val="100000"/>
              </a:lnSpc>
              <a:spcBef>
                <a:spcPts val="0"/>
              </a:spcBef>
              <a:spcAft>
                <a:spcPts val="0"/>
              </a:spcAft>
              <a:buClr>
                <a:schemeClr val="lt1"/>
              </a:buClr>
              <a:buSzPts val="4100"/>
              <a:buFont typeface="Montserrat"/>
              <a:buNone/>
              <a:defRPr b="1" sz="4100">
                <a:solidFill>
                  <a:schemeClr val="lt1"/>
                </a:solidFill>
                <a:latin typeface="Montserrat"/>
                <a:ea typeface="Montserrat"/>
                <a:cs typeface="Montserrat"/>
                <a:sym typeface="Montserrat"/>
              </a:defRPr>
            </a:lvl8pPr>
            <a:lvl9pPr lvl="8" algn="ctr">
              <a:lnSpc>
                <a:spcPct val="100000"/>
              </a:lnSpc>
              <a:spcBef>
                <a:spcPts val="0"/>
              </a:spcBef>
              <a:spcAft>
                <a:spcPts val="0"/>
              </a:spcAft>
              <a:buClr>
                <a:schemeClr val="lt1"/>
              </a:buClr>
              <a:buSzPts val="4100"/>
              <a:buFont typeface="Montserrat"/>
              <a:buNone/>
              <a:defRPr b="1" sz="4100">
                <a:solidFill>
                  <a:schemeClr val="lt1"/>
                </a:solidFill>
                <a:latin typeface="Montserrat"/>
                <a:ea typeface="Montserrat"/>
                <a:cs typeface="Montserrat"/>
                <a:sym typeface="Montserrat"/>
              </a:defRPr>
            </a:lvl9pPr>
          </a:lstStyle>
          <a:p/>
        </p:txBody>
      </p:sp>
      <p:sp>
        <p:nvSpPr>
          <p:cNvPr id="19" name="Google Shape;19;p24"/>
          <p:cNvSpPr txBox="1"/>
          <p:nvPr>
            <p:ph idx="12" type="sldNum"/>
          </p:nvPr>
        </p:nvSpPr>
        <p:spPr>
          <a:xfrm>
            <a:off x="8472458" y="4663217"/>
            <a:ext cx="548775" cy="393525"/>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20" name="Shape 20"/>
        <p:cNvGrpSpPr/>
        <p:nvPr/>
      </p:nvGrpSpPr>
      <p:grpSpPr>
        <a:xfrm>
          <a:off x="0" y="0"/>
          <a:ext cx="0" cy="0"/>
          <a:chOff x="0" y="0"/>
          <a:chExt cx="0" cy="0"/>
        </a:xfrm>
      </p:grpSpPr>
      <p:sp>
        <p:nvSpPr>
          <p:cNvPr id="21" name="Google Shape;21;p25"/>
          <p:cNvSpPr txBox="1"/>
          <p:nvPr>
            <p:ph type="title"/>
          </p:nvPr>
        </p:nvSpPr>
        <p:spPr>
          <a:xfrm>
            <a:off x="439350" y="445025"/>
            <a:ext cx="8393175" cy="572625"/>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Font typeface="Montserrat"/>
              <a:buNone/>
              <a:defRPr b="1">
                <a:latin typeface="Montserrat"/>
                <a:ea typeface="Montserrat"/>
                <a:cs typeface="Montserrat"/>
                <a:sym typeface="Montserrat"/>
              </a:defRPr>
            </a:lvl1pPr>
            <a:lvl2pPr lvl="1" algn="l">
              <a:lnSpc>
                <a:spcPct val="100000"/>
              </a:lnSpc>
              <a:spcBef>
                <a:spcPts val="0"/>
              </a:spcBef>
              <a:spcAft>
                <a:spcPts val="0"/>
              </a:spcAft>
              <a:buSzPts val="2800"/>
              <a:buFont typeface="Montserrat"/>
              <a:buNone/>
              <a:defRPr b="1">
                <a:latin typeface="Montserrat"/>
                <a:ea typeface="Montserrat"/>
                <a:cs typeface="Montserrat"/>
                <a:sym typeface="Montserrat"/>
              </a:defRPr>
            </a:lvl2pPr>
            <a:lvl3pPr lvl="2" algn="l">
              <a:lnSpc>
                <a:spcPct val="100000"/>
              </a:lnSpc>
              <a:spcBef>
                <a:spcPts val="0"/>
              </a:spcBef>
              <a:spcAft>
                <a:spcPts val="0"/>
              </a:spcAft>
              <a:buSzPts val="2800"/>
              <a:buFont typeface="Montserrat"/>
              <a:buNone/>
              <a:defRPr b="1">
                <a:latin typeface="Montserrat"/>
                <a:ea typeface="Montserrat"/>
                <a:cs typeface="Montserrat"/>
                <a:sym typeface="Montserrat"/>
              </a:defRPr>
            </a:lvl3pPr>
            <a:lvl4pPr lvl="3" algn="l">
              <a:lnSpc>
                <a:spcPct val="100000"/>
              </a:lnSpc>
              <a:spcBef>
                <a:spcPts val="0"/>
              </a:spcBef>
              <a:spcAft>
                <a:spcPts val="0"/>
              </a:spcAft>
              <a:buSzPts val="2800"/>
              <a:buFont typeface="Montserrat"/>
              <a:buNone/>
              <a:defRPr b="1">
                <a:latin typeface="Montserrat"/>
                <a:ea typeface="Montserrat"/>
                <a:cs typeface="Montserrat"/>
                <a:sym typeface="Montserrat"/>
              </a:defRPr>
            </a:lvl4pPr>
            <a:lvl5pPr lvl="4" algn="l">
              <a:lnSpc>
                <a:spcPct val="100000"/>
              </a:lnSpc>
              <a:spcBef>
                <a:spcPts val="0"/>
              </a:spcBef>
              <a:spcAft>
                <a:spcPts val="0"/>
              </a:spcAft>
              <a:buSzPts val="2800"/>
              <a:buFont typeface="Montserrat"/>
              <a:buNone/>
              <a:defRPr b="1">
                <a:latin typeface="Montserrat"/>
                <a:ea typeface="Montserrat"/>
                <a:cs typeface="Montserrat"/>
                <a:sym typeface="Montserrat"/>
              </a:defRPr>
            </a:lvl5pPr>
            <a:lvl6pPr lvl="5" algn="l">
              <a:lnSpc>
                <a:spcPct val="100000"/>
              </a:lnSpc>
              <a:spcBef>
                <a:spcPts val="0"/>
              </a:spcBef>
              <a:spcAft>
                <a:spcPts val="0"/>
              </a:spcAft>
              <a:buSzPts val="2800"/>
              <a:buFont typeface="Montserrat"/>
              <a:buNone/>
              <a:defRPr b="1">
                <a:latin typeface="Montserrat"/>
                <a:ea typeface="Montserrat"/>
                <a:cs typeface="Montserrat"/>
                <a:sym typeface="Montserrat"/>
              </a:defRPr>
            </a:lvl6pPr>
            <a:lvl7pPr lvl="6" algn="l">
              <a:lnSpc>
                <a:spcPct val="100000"/>
              </a:lnSpc>
              <a:spcBef>
                <a:spcPts val="0"/>
              </a:spcBef>
              <a:spcAft>
                <a:spcPts val="0"/>
              </a:spcAft>
              <a:buSzPts val="2800"/>
              <a:buFont typeface="Montserrat"/>
              <a:buNone/>
              <a:defRPr b="1">
                <a:latin typeface="Montserrat"/>
                <a:ea typeface="Montserrat"/>
                <a:cs typeface="Montserrat"/>
                <a:sym typeface="Montserrat"/>
              </a:defRPr>
            </a:lvl7pPr>
            <a:lvl8pPr lvl="7" algn="l">
              <a:lnSpc>
                <a:spcPct val="100000"/>
              </a:lnSpc>
              <a:spcBef>
                <a:spcPts val="0"/>
              </a:spcBef>
              <a:spcAft>
                <a:spcPts val="0"/>
              </a:spcAft>
              <a:buSzPts val="2800"/>
              <a:buFont typeface="Montserrat"/>
              <a:buNone/>
              <a:defRPr b="1">
                <a:latin typeface="Montserrat"/>
                <a:ea typeface="Montserrat"/>
                <a:cs typeface="Montserrat"/>
                <a:sym typeface="Montserrat"/>
              </a:defRPr>
            </a:lvl8pPr>
            <a:lvl9pPr lvl="8" algn="l">
              <a:lnSpc>
                <a:spcPct val="100000"/>
              </a:lnSpc>
              <a:spcBef>
                <a:spcPts val="0"/>
              </a:spcBef>
              <a:spcAft>
                <a:spcPts val="0"/>
              </a:spcAft>
              <a:buSzPts val="2800"/>
              <a:buFont typeface="Montserrat"/>
              <a:buNone/>
              <a:defRPr b="1">
                <a:latin typeface="Montserrat"/>
                <a:ea typeface="Montserrat"/>
                <a:cs typeface="Montserrat"/>
                <a:sym typeface="Montserrat"/>
              </a:defRPr>
            </a:lvl9pPr>
          </a:lstStyle>
          <a:p/>
        </p:txBody>
      </p:sp>
      <p:sp>
        <p:nvSpPr>
          <p:cNvPr id="22" name="Google Shape;22;p25"/>
          <p:cNvSpPr txBox="1"/>
          <p:nvPr>
            <p:ph idx="1" type="body"/>
          </p:nvPr>
        </p:nvSpPr>
        <p:spPr>
          <a:xfrm>
            <a:off x="311700" y="1152475"/>
            <a:ext cx="8520525"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Clr>
                <a:schemeClr val="dk1"/>
              </a:buClr>
              <a:buSzPts val="1400"/>
              <a:buFont typeface="Montserrat"/>
              <a:buChar char="●"/>
              <a:defRPr sz="1400">
                <a:solidFill>
                  <a:schemeClr val="dk1"/>
                </a:solidFill>
                <a:latin typeface="Montserrat"/>
                <a:ea typeface="Montserrat"/>
                <a:cs typeface="Montserrat"/>
                <a:sym typeface="Montserrat"/>
              </a:defRPr>
            </a:lvl1pPr>
            <a:lvl2pPr indent="-317500" lvl="1" marL="914400" algn="l">
              <a:lnSpc>
                <a:spcPct val="115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2pPr>
            <a:lvl3pPr indent="-317500" lvl="2" marL="1371600" algn="l">
              <a:lnSpc>
                <a:spcPct val="115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3pPr>
            <a:lvl4pPr indent="-317500" lvl="3" marL="1828800" algn="l">
              <a:lnSpc>
                <a:spcPct val="115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4pPr>
            <a:lvl5pPr indent="-317500" lvl="4" marL="2286000" algn="l">
              <a:lnSpc>
                <a:spcPct val="115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5pPr>
            <a:lvl6pPr indent="-317500" lvl="5" marL="2743200" algn="l">
              <a:lnSpc>
                <a:spcPct val="115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6pPr>
            <a:lvl7pPr indent="-317500" lvl="6" marL="3200400" algn="l">
              <a:lnSpc>
                <a:spcPct val="115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7pPr>
            <a:lvl8pPr indent="-317500" lvl="7" marL="3657600" algn="l">
              <a:lnSpc>
                <a:spcPct val="115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8pPr>
            <a:lvl9pPr indent="-317500" lvl="8" marL="4114800" algn="l">
              <a:lnSpc>
                <a:spcPct val="115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9pPr>
          </a:lstStyle>
          <a:p/>
        </p:txBody>
      </p:sp>
      <p:sp>
        <p:nvSpPr>
          <p:cNvPr id="23" name="Google Shape;23;p25"/>
          <p:cNvSpPr txBox="1"/>
          <p:nvPr>
            <p:ph idx="12" type="sldNum"/>
          </p:nvPr>
        </p:nvSpPr>
        <p:spPr>
          <a:xfrm>
            <a:off x="8472458" y="4663217"/>
            <a:ext cx="548775" cy="393525"/>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blipFill>
          <a:blip r:embed="rId2">
            <a:alphaModFix/>
          </a:blip>
          <a:stretch>
            <a:fillRect/>
          </a:stretch>
        </a:blipFill>
      </p:bgPr>
    </p:bg>
    <p:spTree>
      <p:nvGrpSpPr>
        <p:cNvPr id="24" name="Shape 24"/>
        <p:cNvGrpSpPr/>
        <p:nvPr/>
      </p:nvGrpSpPr>
      <p:grpSpPr>
        <a:xfrm>
          <a:off x="0" y="0"/>
          <a:ext cx="0" cy="0"/>
          <a:chOff x="0" y="0"/>
          <a:chExt cx="0" cy="0"/>
        </a:xfrm>
      </p:grpSpPr>
      <p:sp>
        <p:nvSpPr>
          <p:cNvPr id="25" name="Google Shape;25;p26"/>
          <p:cNvSpPr txBox="1"/>
          <p:nvPr>
            <p:ph type="title"/>
          </p:nvPr>
        </p:nvSpPr>
        <p:spPr>
          <a:xfrm>
            <a:off x="311700" y="445025"/>
            <a:ext cx="8520525" cy="572625"/>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800"/>
              <a:buNone/>
              <a:defRPr>
                <a:solidFill>
                  <a:schemeClr val="l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
        <p:nvSpPr>
          <p:cNvPr id="26" name="Google Shape;26;p26"/>
          <p:cNvSpPr txBox="1"/>
          <p:nvPr>
            <p:ph idx="1" type="body"/>
          </p:nvPr>
        </p:nvSpPr>
        <p:spPr>
          <a:xfrm>
            <a:off x="311700" y="2017425"/>
            <a:ext cx="3999825" cy="25515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7" name="Google Shape;27;p26"/>
          <p:cNvSpPr txBox="1"/>
          <p:nvPr>
            <p:ph idx="2" type="body"/>
          </p:nvPr>
        </p:nvSpPr>
        <p:spPr>
          <a:xfrm>
            <a:off x="4832400" y="2162825"/>
            <a:ext cx="3999825" cy="2405925"/>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8" name="Google Shape;28;p26"/>
          <p:cNvSpPr txBox="1"/>
          <p:nvPr>
            <p:ph idx="12" type="sldNum"/>
          </p:nvPr>
        </p:nvSpPr>
        <p:spPr>
          <a:xfrm>
            <a:off x="8472458" y="4663217"/>
            <a:ext cx="548775" cy="393525"/>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blipFill>
          <a:blip r:embed="rId2">
            <a:alphaModFix/>
          </a:blip>
          <a:stretch>
            <a:fillRect/>
          </a:stretch>
        </a:blipFill>
      </p:bgPr>
    </p:bg>
    <p:spTree>
      <p:nvGrpSpPr>
        <p:cNvPr id="29" name="Shape 29"/>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0" name="Shape 30"/>
        <p:cNvGrpSpPr/>
        <p:nvPr/>
      </p:nvGrpSpPr>
      <p:grpSpPr>
        <a:xfrm>
          <a:off x="0" y="0"/>
          <a:ext cx="0" cy="0"/>
          <a:chOff x="0" y="0"/>
          <a:chExt cx="0" cy="0"/>
        </a:xfrm>
      </p:grpSpPr>
      <p:sp>
        <p:nvSpPr>
          <p:cNvPr id="31" name="Google Shape;31;p28"/>
          <p:cNvSpPr txBox="1"/>
          <p:nvPr>
            <p:ph type="title"/>
          </p:nvPr>
        </p:nvSpPr>
        <p:spPr>
          <a:xfrm>
            <a:off x="311700" y="555600"/>
            <a:ext cx="2808000" cy="755775"/>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2" name="Google Shape;32;p28"/>
          <p:cNvSpPr txBox="1"/>
          <p:nvPr>
            <p:ph idx="1" type="body"/>
          </p:nvPr>
        </p:nvSpPr>
        <p:spPr>
          <a:xfrm>
            <a:off x="311700" y="1389600"/>
            <a:ext cx="2808000" cy="3179475"/>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3" name="Google Shape;33;p28"/>
          <p:cNvSpPr txBox="1"/>
          <p:nvPr>
            <p:ph idx="12" type="sldNum"/>
          </p:nvPr>
        </p:nvSpPr>
        <p:spPr>
          <a:xfrm>
            <a:off x="8472458" y="4663217"/>
            <a:ext cx="548775" cy="393525"/>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blipFill>
          <a:blip r:embed="rId2">
            <a:alphaModFix/>
          </a:blip>
          <a:stretch>
            <a:fillRect/>
          </a:stretch>
        </a:blipFill>
      </p:bgPr>
    </p:bg>
    <p:spTree>
      <p:nvGrpSpPr>
        <p:cNvPr id="34" name="Shape 34"/>
        <p:cNvGrpSpPr/>
        <p:nvPr/>
      </p:nvGrpSpPr>
      <p:grpSpPr>
        <a:xfrm>
          <a:off x="0" y="0"/>
          <a:ext cx="0" cy="0"/>
          <a:chOff x="0" y="0"/>
          <a:chExt cx="0" cy="0"/>
        </a:xfrm>
      </p:grpSpPr>
      <p:sp>
        <p:nvSpPr>
          <p:cNvPr id="35" name="Google Shape;35;p29"/>
          <p:cNvSpPr txBox="1"/>
          <p:nvPr>
            <p:ph type="title"/>
          </p:nvPr>
        </p:nvSpPr>
        <p:spPr>
          <a:xfrm>
            <a:off x="1388100" y="526350"/>
            <a:ext cx="6367725" cy="4090725"/>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4100"/>
              <a:buFont typeface="Montserrat"/>
              <a:buNone/>
              <a:defRPr b="1" sz="4100">
                <a:latin typeface="Montserrat"/>
                <a:ea typeface="Montserrat"/>
                <a:cs typeface="Montserrat"/>
                <a:sym typeface="Montserrat"/>
              </a:defRPr>
            </a:lvl1pPr>
            <a:lvl2pPr lvl="1" algn="ctr">
              <a:lnSpc>
                <a:spcPct val="100000"/>
              </a:lnSpc>
              <a:spcBef>
                <a:spcPts val="0"/>
              </a:spcBef>
              <a:spcAft>
                <a:spcPts val="0"/>
              </a:spcAft>
              <a:buSzPts val="4100"/>
              <a:buFont typeface="Montserrat"/>
              <a:buNone/>
              <a:defRPr b="1" sz="4100">
                <a:latin typeface="Montserrat"/>
                <a:ea typeface="Montserrat"/>
                <a:cs typeface="Montserrat"/>
                <a:sym typeface="Montserrat"/>
              </a:defRPr>
            </a:lvl2pPr>
            <a:lvl3pPr lvl="2" algn="ctr">
              <a:lnSpc>
                <a:spcPct val="100000"/>
              </a:lnSpc>
              <a:spcBef>
                <a:spcPts val="0"/>
              </a:spcBef>
              <a:spcAft>
                <a:spcPts val="0"/>
              </a:spcAft>
              <a:buSzPts val="4100"/>
              <a:buFont typeface="Montserrat"/>
              <a:buNone/>
              <a:defRPr b="1" sz="4100">
                <a:latin typeface="Montserrat"/>
                <a:ea typeface="Montserrat"/>
                <a:cs typeface="Montserrat"/>
                <a:sym typeface="Montserrat"/>
              </a:defRPr>
            </a:lvl3pPr>
            <a:lvl4pPr lvl="3" algn="ctr">
              <a:lnSpc>
                <a:spcPct val="100000"/>
              </a:lnSpc>
              <a:spcBef>
                <a:spcPts val="0"/>
              </a:spcBef>
              <a:spcAft>
                <a:spcPts val="0"/>
              </a:spcAft>
              <a:buSzPts val="4100"/>
              <a:buFont typeface="Montserrat"/>
              <a:buNone/>
              <a:defRPr b="1" sz="4100">
                <a:latin typeface="Montserrat"/>
                <a:ea typeface="Montserrat"/>
                <a:cs typeface="Montserrat"/>
                <a:sym typeface="Montserrat"/>
              </a:defRPr>
            </a:lvl4pPr>
            <a:lvl5pPr lvl="4" algn="ctr">
              <a:lnSpc>
                <a:spcPct val="100000"/>
              </a:lnSpc>
              <a:spcBef>
                <a:spcPts val="0"/>
              </a:spcBef>
              <a:spcAft>
                <a:spcPts val="0"/>
              </a:spcAft>
              <a:buSzPts val="4100"/>
              <a:buFont typeface="Montserrat"/>
              <a:buNone/>
              <a:defRPr b="1" sz="4100">
                <a:latin typeface="Montserrat"/>
                <a:ea typeface="Montserrat"/>
                <a:cs typeface="Montserrat"/>
                <a:sym typeface="Montserrat"/>
              </a:defRPr>
            </a:lvl5pPr>
            <a:lvl6pPr lvl="5" algn="ctr">
              <a:lnSpc>
                <a:spcPct val="100000"/>
              </a:lnSpc>
              <a:spcBef>
                <a:spcPts val="0"/>
              </a:spcBef>
              <a:spcAft>
                <a:spcPts val="0"/>
              </a:spcAft>
              <a:buSzPts val="4100"/>
              <a:buFont typeface="Montserrat"/>
              <a:buNone/>
              <a:defRPr b="1" sz="4100">
                <a:latin typeface="Montserrat"/>
                <a:ea typeface="Montserrat"/>
                <a:cs typeface="Montserrat"/>
                <a:sym typeface="Montserrat"/>
              </a:defRPr>
            </a:lvl6pPr>
            <a:lvl7pPr lvl="6" algn="ctr">
              <a:lnSpc>
                <a:spcPct val="100000"/>
              </a:lnSpc>
              <a:spcBef>
                <a:spcPts val="0"/>
              </a:spcBef>
              <a:spcAft>
                <a:spcPts val="0"/>
              </a:spcAft>
              <a:buSzPts val="4100"/>
              <a:buFont typeface="Montserrat"/>
              <a:buNone/>
              <a:defRPr b="1" sz="4100">
                <a:latin typeface="Montserrat"/>
                <a:ea typeface="Montserrat"/>
                <a:cs typeface="Montserrat"/>
                <a:sym typeface="Montserrat"/>
              </a:defRPr>
            </a:lvl7pPr>
            <a:lvl8pPr lvl="7" algn="ctr">
              <a:lnSpc>
                <a:spcPct val="100000"/>
              </a:lnSpc>
              <a:spcBef>
                <a:spcPts val="0"/>
              </a:spcBef>
              <a:spcAft>
                <a:spcPts val="0"/>
              </a:spcAft>
              <a:buSzPts val="4100"/>
              <a:buFont typeface="Montserrat"/>
              <a:buNone/>
              <a:defRPr b="1" sz="4100">
                <a:latin typeface="Montserrat"/>
                <a:ea typeface="Montserrat"/>
                <a:cs typeface="Montserrat"/>
                <a:sym typeface="Montserrat"/>
              </a:defRPr>
            </a:lvl8pPr>
            <a:lvl9pPr lvl="8" algn="ctr">
              <a:lnSpc>
                <a:spcPct val="100000"/>
              </a:lnSpc>
              <a:spcBef>
                <a:spcPts val="0"/>
              </a:spcBef>
              <a:spcAft>
                <a:spcPts val="0"/>
              </a:spcAft>
              <a:buSzPts val="4100"/>
              <a:buFont typeface="Montserrat"/>
              <a:buNone/>
              <a:defRPr b="1" sz="4100">
                <a:latin typeface="Montserrat"/>
                <a:ea typeface="Montserrat"/>
                <a:cs typeface="Montserrat"/>
                <a:sym typeface="Montserrat"/>
              </a:defRPr>
            </a:lvl9pPr>
          </a:lstStyle>
          <a:p/>
        </p:txBody>
      </p:sp>
      <p:sp>
        <p:nvSpPr>
          <p:cNvPr id="36" name="Google Shape;36;p29"/>
          <p:cNvSpPr txBox="1"/>
          <p:nvPr>
            <p:ph idx="12" type="sldNum"/>
          </p:nvPr>
        </p:nvSpPr>
        <p:spPr>
          <a:xfrm>
            <a:off x="8472458" y="4663217"/>
            <a:ext cx="548775" cy="393525"/>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7" name="Shape 37"/>
        <p:cNvGrpSpPr/>
        <p:nvPr/>
      </p:nvGrpSpPr>
      <p:grpSpPr>
        <a:xfrm>
          <a:off x="0" y="0"/>
          <a:ext cx="0" cy="0"/>
          <a:chOff x="0" y="0"/>
          <a:chExt cx="0" cy="0"/>
        </a:xfrm>
      </p:grpSpPr>
      <p:sp>
        <p:nvSpPr>
          <p:cNvPr id="38" name="Google Shape;38;p30"/>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39" name="Google Shape;39;p30"/>
          <p:cNvSpPr txBox="1"/>
          <p:nvPr>
            <p:ph type="title"/>
          </p:nvPr>
        </p:nvSpPr>
        <p:spPr>
          <a:xfrm>
            <a:off x="265500" y="1233175"/>
            <a:ext cx="4045275" cy="1482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40" name="Google Shape;40;p30"/>
          <p:cNvSpPr txBox="1"/>
          <p:nvPr>
            <p:ph idx="1" type="subTitle"/>
          </p:nvPr>
        </p:nvSpPr>
        <p:spPr>
          <a:xfrm>
            <a:off x="265500" y="2803075"/>
            <a:ext cx="4045275" cy="1235025"/>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1" name="Google Shape;41;p30"/>
          <p:cNvSpPr txBox="1"/>
          <p:nvPr>
            <p:ph idx="2" type="body"/>
          </p:nvPr>
        </p:nvSpPr>
        <p:spPr>
          <a:xfrm>
            <a:off x="4939500" y="724075"/>
            <a:ext cx="3836925" cy="3695175"/>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42" name="Google Shape;42;p30"/>
          <p:cNvSpPr txBox="1"/>
          <p:nvPr>
            <p:ph idx="12" type="sldNum"/>
          </p:nvPr>
        </p:nvSpPr>
        <p:spPr>
          <a:xfrm>
            <a:off x="8472458" y="4663217"/>
            <a:ext cx="548775" cy="393525"/>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3.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4.xml"/><Relationship Id="rId10" Type="http://schemas.openxmlformats.org/officeDocument/2006/relationships/slideLayout" Target="../slideLayouts/slideLayout23.xml"/><Relationship Id="rId13" Type="http://schemas.openxmlformats.org/officeDocument/2006/relationships/slideLayout" Target="../slideLayouts/slideLayout26.xml"/><Relationship Id="rId12" Type="http://schemas.openxmlformats.org/officeDocument/2006/relationships/slideLayout" Target="../slideLayouts/slideLayout25.xml"/><Relationship Id="rId1" Type="http://schemas.openxmlformats.org/officeDocument/2006/relationships/slideLayout" Target="../slideLayouts/slideLayout14.xml"/><Relationship Id="rId2" Type="http://schemas.openxmlformats.org/officeDocument/2006/relationships/slideLayout" Target="../slideLayouts/slideLayout15.xml"/><Relationship Id="rId3" Type="http://schemas.openxmlformats.org/officeDocument/2006/relationships/slideLayout" Target="../slideLayouts/slideLayout16.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theme" Target="../theme/theme1.xml"/><Relationship Id="rId5" Type="http://schemas.openxmlformats.org/officeDocument/2006/relationships/slideLayout" Target="../slideLayouts/slideLayout18.xml"/><Relationship Id="rId6" Type="http://schemas.openxmlformats.org/officeDocument/2006/relationships/slideLayout" Target="../slideLayouts/slideLayout19.xml"/><Relationship Id="rId7" Type="http://schemas.openxmlformats.org/officeDocument/2006/relationships/slideLayout" Target="../slideLayouts/slideLayout20.xml"/><Relationship Id="rId8"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21"/>
          <p:cNvSpPr txBox="1"/>
          <p:nvPr>
            <p:ph type="title"/>
          </p:nvPr>
        </p:nvSpPr>
        <p:spPr>
          <a:xfrm>
            <a:off x="311700" y="445025"/>
            <a:ext cx="8520525" cy="572625"/>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21"/>
          <p:cNvSpPr txBox="1"/>
          <p:nvPr>
            <p:ph idx="1" type="body"/>
          </p:nvPr>
        </p:nvSpPr>
        <p:spPr>
          <a:xfrm>
            <a:off x="311700" y="1152475"/>
            <a:ext cx="8520525"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21"/>
          <p:cNvSpPr txBox="1"/>
          <p:nvPr>
            <p:ph idx="12" type="sldNum"/>
          </p:nvPr>
        </p:nvSpPr>
        <p:spPr>
          <a:xfrm>
            <a:off x="8472458" y="4663217"/>
            <a:ext cx="548775" cy="393525"/>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id"/>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ransition spd="med">
    <p:fade/>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6" name="Shape 56"/>
        <p:cNvGrpSpPr/>
        <p:nvPr/>
      </p:nvGrpSpPr>
      <p:grpSpPr>
        <a:xfrm>
          <a:off x="0" y="0"/>
          <a:ext cx="0" cy="0"/>
          <a:chOff x="0" y="0"/>
          <a:chExt cx="0" cy="0"/>
        </a:xfrm>
      </p:grpSpPr>
      <p:sp>
        <p:nvSpPr>
          <p:cNvPr id="57" name="Google Shape;57;p3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58" name="Google Shape;58;p3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59" name="Google Shape;59;p3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id"/>
              <a:t>‹#›</a:t>
            </a:fld>
            <a:endParaRPr/>
          </a:p>
        </p:txBody>
      </p:sp>
    </p:spTree>
  </p:cSld>
  <p:clrMap accent1="accent1" accent2="accent2" accent3="accent3" accent4="accent4" accent5="accent5" accent6="accent6" bg1="lt1" bg2="dk2" tx1="dk1" tx2="lt2" folHlink="folHlink" hlink="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Lst>
  <p:transition spd="med">
    <p:fade/>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png"/><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4.png"/><Relationship Id="rId4" Type="http://schemas.openxmlformats.org/officeDocument/2006/relationships/image" Target="../media/image2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3.png"/><Relationship Id="rId4" Type="http://schemas.openxmlformats.org/officeDocument/2006/relationships/image" Target="../media/image22.png"/><Relationship Id="rId5" Type="http://schemas.openxmlformats.org/officeDocument/2006/relationships/image" Target="../media/image28.png"/><Relationship Id="rId6" Type="http://schemas.openxmlformats.org/officeDocument/2006/relationships/image" Target="../media/image2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3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9.png"/><Relationship Id="rId4" Type="http://schemas.openxmlformats.org/officeDocument/2006/relationships/image" Target="../media/image26.png"/><Relationship Id="rId5" Type="http://schemas.openxmlformats.org/officeDocument/2006/relationships/image" Target="../media/image2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3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3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31.png"/><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3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4.png"/><Relationship Id="rId4" Type="http://schemas.openxmlformats.org/officeDocument/2006/relationships/image" Target="../media/image7.png"/><Relationship Id="rId5" Type="http://schemas.openxmlformats.org/officeDocument/2006/relationships/image" Target="../media/image1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4.png"/><Relationship Id="rId4" Type="http://schemas.openxmlformats.org/officeDocument/2006/relationships/image" Target="../media/image1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4.png"/><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4.png"/><Relationship Id="rId4" Type="http://schemas.openxmlformats.org/officeDocument/2006/relationships/image" Target="../media/image2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4.png"/><Relationship Id="rId4" Type="http://schemas.openxmlformats.org/officeDocument/2006/relationships/image" Target="../media/image3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4.pn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pic>
        <p:nvPicPr>
          <p:cNvPr descr="A close up of a logo&#10;&#10;Description automatically generated" id="111" name="Google Shape;111;p1"/>
          <p:cNvPicPr preferRelativeResize="0"/>
          <p:nvPr/>
        </p:nvPicPr>
        <p:blipFill rotWithShape="1">
          <a:blip r:embed="rId3">
            <a:alphaModFix amt="52999"/>
          </a:blip>
          <a:srcRect b="0" l="0" r="62945" t="0"/>
          <a:stretch/>
        </p:blipFill>
        <p:spPr>
          <a:xfrm flipH="1">
            <a:off x="6838424" y="2408653"/>
            <a:ext cx="2281771" cy="2565754"/>
          </a:xfrm>
          <a:prstGeom prst="rect">
            <a:avLst/>
          </a:prstGeom>
          <a:noFill/>
          <a:ln>
            <a:noFill/>
          </a:ln>
        </p:spPr>
      </p:pic>
      <p:sp>
        <p:nvSpPr>
          <p:cNvPr id="112" name="Google Shape;112;p1"/>
          <p:cNvSpPr txBox="1"/>
          <p:nvPr/>
        </p:nvSpPr>
        <p:spPr>
          <a:xfrm>
            <a:off x="439550" y="1407825"/>
            <a:ext cx="4324200" cy="484800"/>
          </a:xfrm>
          <a:prstGeom prst="rect">
            <a:avLst/>
          </a:prstGeom>
          <a:noFill/>
          <a:ln>
            <a:noFill/>
          </a:ln>
        </p:spPr>
        <p:txBody>
          <a:bodyPr anchorCtr="0" anchor="t" bIns="34275" lIns="68575" spcFirstLastPara="1" rIns="68575" wrap="square" tIns="34275">
            <a:spAutoFit/>
          </a:bodyPr>
          <a:lstStyle/>
          <a:p>
            <a:pPr indent="0" lvl="0" marL="0" marR="0" rtl="0" algn="l">
              <a:lnSpc>
                <a:spcPct val="133333"/>
              </a:lnSpc>
              <a:spcBef>
                <a:spcPts val="0"/>
              </a:spcBef>
              <a:spcAft>
                <a:spcPts val="0"/>
              </a:spcAft>
              <a:buClr>
                <a:srgbClr val="000000"/>
              </a:buClr>
              <a:buSzPts val="2700"/>
              <a:buFont typeface="Arial"/>
              <a:buNone/>
            </a:pPr>
            <a:r>
              <a:rPr b="1" i="0" lang="id" sz="2700" u="none" cap="none" strike="noStrike">
                <a:solidFill>
                  <a:schemeClr val="lt1"/>
                </a:solidFill>
                <a:latin typeface="Montserrat"/>
                <a:ea typeface="Montserrat"/>
                <a:cs typeface="Montserrat"/>
                <a:sym typeface="Montserrat"/>
              </a:rPr>
              <a:t>Predictive Pioneers 5A</a:t>
            </a:r>
            <a:endParaRPr b="0" i="0" sz="1100" u="none" cap="none" strike="noStrike">
              <a:solidFill>
                <a:schemeClr val="lt1"/>
              </a:solidFill>
              <a:latin typeface="Arial"/>
              <a:ea typeface="Arial"/>
              <a:cs typeface="Arial"/>
              <a:sym typeface="Arial"/>
            </a:endParaRPr>
          </a:p>
        </p:txBody>
      </p:sp>
      <p:sp>
        <p:nvSpPr>
          <p:cNvPr id="113" name="Google Shape;113;p1"/>
          <p:cNvSpPr txBox="1"/>
          <p:nvPr/>
        </p:nvSpPr>
        <p:spPr>
          <a:xfrm>
            <a:off x="439549" y="2201150"/>
            <a:ext cx="3890100" cy="438600"/>
          </a:xfrm>
          <a:prstGeom prst="rect">
            <a:avLst/>
          </a:prstGeom>
          <a:noFill/>
          <a:ln>
            <a:noFill/>
          </a:ln>
        </p:spPr>
        <p:txBody>
          <a:bodyPr anchorCtr="0" anchor="ctr" bIns="34275" lIns="68575" spcFirstLastPara="1" rIns="68575" wrap="square" tIns="34275">
            <a:spAutoFit/>
          </a:bodyPr>
          <a:lstStyle/>
          <a:p>
            <a:pPr indent="0" lvl="0" marL="0" marR="0" rtl="0" algn="l">
              <a:lnSpc>
                <a:spcPct val="100000"/>
              </a:lnSpc>
              <a:spcBef>
                <a:spcPts val="0"/>
              </a:spcBef>
              <a:spcAft>
                <a:spcPts val="0"/>
              </a:spcAft>
              <a:buClr>
                <a:srgbClr val="000000"/>
              </a:buClr>
              <a:buSzPts val="2400"/>
              <a:buFont typeface="Arial"/>
              <a:buNone/>
            </a:pPr>
            <a:r>
              <a:rPr b="0" i="0" lang="id" sz="2400" u="none" cap="none" strike="noStrike">
                <a:solidFill>
                  <a:schemeClr val="lt1"/>
                </a:solidFill>
                <a:latin typeface="Montserrat"/>
                <a:ea typeface="Montserrat"/>
                <a:cs typeface="Montserrat"/>
                <a:sym typeface="Montserrat"/>
              </a:rPr>
              <a:t>Laporan Final Project</a:t>
            </a:r>
            <a:endParaRPr b="0" i="0" sz="1100" u="none" cap="none" strike="noStrike">
              <a:solidFill>
                <a:schemeClr val="lt1"/>
              </a:solidFill>
              <a:latin typeface="Arial"/>
              <a:ea typeface="Arial"/>
              <a:cs typeface="Arial"/>
              <a:sym typeface="Arial"/>
            </a:endParaRPr>
          </a:p>
        </p:txBody>
      </p:sp>
      <p:cxnSp>
        <p:nvCxnSpPr>
          <p:cNvPr id="114" name="Google Shape;114;p1"/>
          <p:cNvCxnSpPr/>
          <p:nvPr/>
        </p:nvCxnSpPr>
        <p:spPr>
          <a:xfrm>
            <a:off x="477371" y="1996922"/>
            <a:ext cx="1893300" cy="17400"/>
          </a:xfrm>
          <a:prstGeom prst="straightConnector1">
            <a:avLst/>
          </a:prstGeom>
          <a:noFill/>
          <a:ln cap="flat" cmpd="sng" w="76200">
            <a:solidFill>
              <a:schemeClr val="lt1"/>
            </a:solidFill>
            <a:prstDash val="solid"/>
            <a:miter lim="800000"/>
            <a:headEnd len="sm" w="sm" type="none"/>
            <a:tailEnd len="sm" w="sm" type="none"/>
          </a:ln>
        </p:spPr>
      </p:cxnSp>
      <p:sp>
        <p:nvSpPr>
          <p:cNvPr id="115" name="Google Shape;115;p1"/>
          <p:cNvSpPr txBox="1"/>
          <p:nvPr/>
        </p:nvSpPr>
        <p:spPr>
          <a:xfrm>
            <a:off x="439550" y="2693475"/>
            <a:ext cx="2916000" cy="18171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900"/>
              <a:buFont typeface="Arial"/>
              <a:buNone/>
            </a:pPr>
            <a:r>
              <a:rPr b="1" i="0" lang="id" sz="1100" u="none" cap="none" strike="noStrike">
                <a:solidFill>
                  <a:schemeClr val="lt1"/>
                </a:solidFill>
                <a:latin typeface="Montserrat"/>
                <a:ea typeface="Montserrat"/>
                <a:cs typeface="Montserrat"/>
                <a:sym typeface="Montserrat"/>
              </a:rPr>
              <a:t>Anggota : </a:t>
            </a:r>
            <a:endParaRPr b="1" i="0" sz="1100" u="none" cap="none" strike="noStrike">
              <a:solidFill>
                <a:schemeClr val="lt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rPr b="1" i="0" lang="id" sz="1100" u="none" cap="none" strike="noStrike">
                <a:solidFill>
                  <a:schemeClr val="lt1"/>
                </a:solidFill>
                <a:latin typeface="Montserrat"/>
                <a:ea typeface="Montserrat"/>
                <a:cs typeface="Montserrat"/>
                <a:sym typeface="Montserrat"/>
              </a:rPr>
              <a:t>1.) Muhammad Irfan Karim </a:t>
            </a:r>
            <a:endParaRPr b="1" i="0" sz="1100" u="none" cap="none" strike="noStrike">
              <a:solidFill>
                <a:schemeClr val="lt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rPr b="1" i="0" lang="id" sz="1100" u="none" cap="none" strike="noStrike">
                <a:solidFill>
                  <a:schemeClr val="lt1"/>
                </a:solidFill>
                <a:latin typeface="Montserrat"/>
                <a:ea typeface="Montserrat"/>
                <a:cs typeface="Montserrat"/>
                <a:sym typeface="Montserrat"/>
              </a:rPr>
              <a:t>2.)Ariel Nathania </a:t>
            </a:r>
            <a:endParaRPr b="1" i="0" sz="1100" u="none" cap="none" strike="noStrike">
              <a:solidFill>
                <a:schemeClr val="lt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rPr b="1" i="0" lang="id" sz="1100" u="none" cap="none" strike="noStrike">
                <a:solidFill>
                  <a:schemeClr val="lt1"/>
                </a:solidFill>
                <a:latin typeface="Montserrat"/>
                <a:ea typeface="Montserrat"/>
                <a:cs typeface="Montserrat"/>
                <a:sym typeface="Montserrat"/>
              </a:rPr>
              <a:t>3.)Veby Pebiola Br Simanjorang</a:t>
            </a:r>
            <a:endParaRPr b="1" i="0" sz="1100" u="none" cap="none" strike="noStrike">
              <a:solidFill>
                <a:schemeClr val="lt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rPr b="1" i="0" lang="id" sz="1100" u="none" cap="none" strike="noStrike">
                <a:solidFill>
                  <a:schemeClr val="lt1"/>
                </a:solidFill>
                <a:latin typeface="Montserrat"/>
                <a:ea typeface="Montserrat"/>
                <a:cs typeface="Montserrat"/>
                <a:sym typeface="Montserrat"/>
              </a:rPr>
              <a:t>4.)Setya Dewa Nugraha </a:t>
            </a:r>
            <a:endParaRPr b="1" i="0" sz="1100" u="none" cap="none" strike="noStrike">
              <a:solidFill>
                <a:schemeClr val="lt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rPr b="1" i="0" lang="id" sz="1100" u="none" cap="none" strike="noStrike">
                <a:solidFill>
                  <a:schemeClr val="lt1"/>
                </a:solidFill>
                <a:latin typeface="Montserrat"/>
                <a:ea typeface="Montserrat"/>
                <a:cs typeface="Montserrat"/>
                <a:sym typeface="Montserrat"/>
              </a:rPr>
              <a:t>5.)Robi Muhammad Subhan </a:t>
            </a:r>
            <a:endParaRPr b="1" i="0" sz="1100" u="none" cap="none" strike="noStrike">
              <a:solidFill>
                <a:schemeClr val="lt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rPr b="1" i="0" lang="id" sz="1100" u="none" cap="none" strike="noStrike">
                <a:solidFill>
                  <a:schemeClr val="lt1"/>
                </a:solidFill>
                <a:latin typeface="Montserrat"/>
                <a:ea typeface="Montserrat"/>
                <a:cs typeface="Montserrat"/>
                <a:sym typeface="Montserrat"/>
              </a:rPr>
              <a:t>6.)Deyyana Aulia Hakim </a:t>
            </a:r>
            <a:endParaRPr b="1" i="0" sz="1100" u="none" cap="none" strike="noStrike">
              <a:solidFill>
                <a:schemeClr val="lt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rPr b="1" i="0" lang="id" sz="1100" u="none" cap="none" strike="noStrike">
                <a:solidFill>
                  <a:schemeClr val="lt1"/>
                </a:solidFill>
                <a:latin typeface="Montserrat"/>
                <a:ea typeface="Montserrat"/>
                <a:cs typeface="Montserrat"/>
                <a:sym typeface="Montserrat"/>
              </a:rPr>
              <a:t>7.)Tiya Novita Sari </a:t>
            </a:r>
            <a:endParaRPr b="1" i="0" sz="1100" u="none" cap="none" strike="noStrike">
              <a:solidFill>
                <a:schemeClr val="lt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rPr b="1" i="0" lang="id" sz="1100" u="none" cap="none" strike="noStrike">
                <a:solidFill>
                  <a:schemeClr val="lt1"/>
                </a:solidFill>
                <a:latin typeface="Montserrat"/>
                <a:ea typeface="Montserrat"/>
                <a:cs typeface="Montserrat"/>
                <a:sym typeface="Montserrat"/>
              </a:rPr>
              <a:t>8.)Anita Putri </a:t>
            </a:r>
            <a:endParaRPr b="1" i="0" sz="1100" u="none" cap="none" strike="noStrike">
              <a:solidFill>
                <a:schemeClr val="lt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chemeClr val="lt1"/>
              </a:solidFill>
              <a:latin typeface="Montserrat"/>
              <a:ea typeface="Montserrat"/>
              <a:cs typeface="Montserrat"/>
              <a:sym typeface="Montserrat"/>
            </a:endParaRPr>
          </a:p>
        </p:txBody>
      </p:sp>
      <p:pic>
        <p:nvPicPr>
          <p:cNvPr id="116" name="Google Shape;116;p1"/>
          <p:cNvPicPr preferRelativeResize="0"/>
          <p:nvPr/>
        </p:nvPicPr>
        <p:blipFill rotWithShape="1">
          <a:blip r:embed="rId4">
            <a:alphaModFix/>
          </a:blip>
          <a:srcRect b="0" l="0" r="0" t="0"/>
          <a:stretch/>
        </p:blipFill>
        <p:spPr>
          <a:xfrm>
            <a:off x="903600" y="-270900"/>
            <a:ext cx="1370200" cy="137020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10"/>
          <p:cNvSpPr txBox="1"/>
          <p:nvPr/>
        </p:nvSpPr>
        <p:spPr>
          <a:xfrm>
            <a:off x="2733250" y="248725"/>
            <a:ext cx="3575400" cy="554100"/>
          </a:xfrm>
          <a:prstGeom prst="rect">
            <a:avLst/>
          </a:prstGeom>
          <a:noFill/>
          <a:ln>
            <a:noFill/>
          </a:ln>
        </p:spPr>
        <p:txBody>
          <a:bodyPr anchorCtr="0" anchor="t" bIns="91425" lIns="91425" spcFirstLastPara="1" rIns="91425" wrap="square" tIns="91425">
            <a:spAutoFit/>
          </a:bodyPr>
          <a:lstStyle/>
          <a:p>
            <a:pPr indent="0" lvl="0" marL="457200" marR="0" rtl="0" algn="ctr">
              <a:lnSpc>
                <a:spcPct val="115000"/>
              </a:lnSpc>
              <a:spcBef>
                <a:spcPts val="0"/>
              </a:spcBef>
              <a:spcAft>
                <a:spcPts val="0"/>
              </a:spcAft>
              <a:buClr>
                <a:srgbClr val="000000"/>
              </a:buClr>
              <a:buSzPts val="2400"/>
              <a:buFont typeface="Arial"/>
              <a:buNone/>
            </a:pPr>
            <a:r>
              <a:rPr b="1" i="0" lang="id" sz="2400" u="none" cap="none" strike="noStrike">
                <a:solidFill>
                  <a:schemeClr val="accent5"/>
                </a:solidFill>
                <a:latin typeface="Montserrat"/>
                <a:ea typeface="Montserrat"/>
                <a:cs typeface="Montserrat"/>
                <a:sym typeface="Montserrat"/>
              </a:rPr>
              <a:t>PRE-PROCESSING</a:t>
            </a:r>
            <a:endParaRPr b="1" i="0" sz="2400" u="none" cap="none" strike="noStrike">
              <a:solidFill>
                <a:schemeClr val="accent5"/>
              </a:solidFill>
              <a:latin typeface="Montserrat"/>
              <a:ea typeface="Montserrat"/>
              <a:cs typeface="Montserrat"/>
              <a:sym typeface="Montserrat"/>
            </a:endParaRPr>
          </a:p>
        </p:txBody>
      </p:sp>
      <p:sp>
        <p:nvSpPr>
          <p:cNvPr id="194" name="Google Shape;194;p10"/>
          <p:cNvSpPr txBox="1"/>
          <p:nvPr/>
        </p:nvSpPr>
        <p:spPr>
          <a:xfrm>
            <a:off x="271650" y="964613"/>
            <a:ext cx="4409100" cy="369300"/>
          </a:xfrm>
          <a:prstGeom prst="rect">
            <a:avLst/>
          </a:prstGeom>
          <a:noFill/>
          <a:ln>
            <a:noFill/>
          </a:ln>
        </p:spPr>
        <p:txBody>
          <a:bodyPr anchorCtr="0" anchor="t" bIns="91425" lIns="91425" spcFirstLastPara="1" rIns="91425" wrap="square" tIns="91425">
            <a:spAutoFit/>
          </a:bodyPr>
          <a:lstStyle/>
          <a:p>
            <a:pPr indent="-304800" lvl="0" marL="457200" marR="0" rtl="0" algn="l">
              <a:lnSpc>
                <a:spcPct val="115000"/>
              </a:lnSpc>
              <a:spcBef>
                <a:spcPts val="0"/>
              </a:spcBef>
              <a:spcAft>
                <a:spcPts val="0"/>
              </a:spcAft>
              <a:buClr>
                <a:schemeClr val="dk1"/>
              </a:buClr>
              <a:buSzPts val="1200"/>
              <a:buFont typeface="Montserrat"/>
              <a:buChar char="❏"/>
            </a:pPr>
            <a:r>
              <a:rPr b="1" i="0" lang="id" sz="1200" u="none" cap="none" strike="noStrike">
                <a:solidFill>
                  <a:schemeClr val="dk1"/>
                </a:solidFill>
                <a:latin typeface="Montserrat"/>
                <a:ea typeface="Montserrat"/>
                <a:cs typeface="Montserrat"/>
                <a:sym typeface="Montserrat"/>
              </a:rPr>
              <a:t>Data Cleaning &amp; Checking Duplicate</a:t>
            </a:r>
            <a:endParaRPr b="1" i="0" sz="1200" u="none" cap="none" strike="noStrike">
              <a:solidFill>
                <a:schemeClr val="dk1"/>
              </a:solidFill>
              <a:latin typeface="Montserrat"/>
              <a:ea typeface="Montserrat"/>
              <a:cs typeface="Montserrat"/>
              <a:sym typeface="Montserrat"/>
            </a:endParaRPr>
          </a:p>
        </p:txBody>
      </p:sp>
      <p:sp>
        <p:nvSpPr>
          <p:cNvPr id="195" name="Google Shape;195;p10"/>
          <p:cNvSpPr txBox="1"/>
          <p:nvPr/>
        </p:nvSpPr>
        <p:spPr>
          <a:xfrm>
            <a:off x="2440750" y="2405813"/>
            <a:ext cx="2267400" cy="10065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200"/>
              <a:buFont typeface="Arial"/>
              <a:buNone/>
            </a:pPr>
            <a:r>
              <a:rPr b="1" i="0" lang="id" sz="1200" u="none" cap="none" strike="noStrike">
                <a:solidFill>
                  <a:schemeClr val="dk1"/>
                </a:solidFill>
                <a:latin typeface="Montserrat"/>
                <a:ea typeface="Montserrat"/>
                <a:cs typeface="Montserrat"/>
                <a:sym typeface="Montserrat"/>
              </a:rPr>
              <a:t>Kami mendapatkan bahwa tidak adanya nilai yang hilang &amp; duplikat pada data.</a:t>
            </a:r>
            <a:endParaRPr b="1" i="0" sz="1200" u="none" cap="none" strike="noStrike">
              <a:solidFill>
                <a:schemeClr val="dk1"/>
              </a:solidFill>
              <a:latin typeface="Montserrat"/>
              <a:ea typeface="Montserrat"/>
              <a:cs typeface="Montserrat"/>
              <a:sym typeface="Montserrat"/>
            </a:endParaRPr>
          </a:p>
        </p:txBody>
      </p:sp>
      <p:pic>
        <p:nvPicPr>
          <p:cNvPr id="196" name="Google Shape;196;p10"/>
          <p:cNvPicPr preferRelativeResize="0"/>
          <p:nvPr/>
        </p:nvPicPr>
        <p:blipFill rotWithShape="1">
          <a:blip r:embed="rId3">
            <a:alphaModFix/>
          </a:blip>
          <a:srcRect b="0" l="0" r="0" t="0"/>
          <a:stretch/>
        </p:blipFill>
        <p:spPr>
          <a:xfrm>
            <a:off x="628525" y="1418400"/>
            <a:ext cx="1704975" cy="2981325"/>
          </a:xfrm>
          <a:prstGeom prst="rect">
            <a:avLst/>
          </a:prstGeom>
          <a:noFill/>
          <a:ln>
            <a:noFill/>
          </a:ln>
        </p:spPr>
      </p:pic>
      <p:cxnSp>
        <p:nvCxnSpPr>
          <p:cNvPr id="197" name="Google Shape;197;p10"/>
          <p:cNvCxnSpPr/>
          <p:nvPr/>
        </p:nvCxnSpPr>
        <p:spPr>
          <a:xfrm>
            <a:off x="4680850" y="802825"/>
            <a:ext cx="27300" cy="4191000"/>
          </a:xfrm>
          <a:prstGeom prst="straightConnector1">
            <a:avLst/>
          </a:prstGeom>
          <a:noFill/>
          <a:ln cap="flat" cmpd="sng" w="9525">
            <a:solidFill>
              <a:schemeClr val="dk2"/>
            </a:solidFill>
            <a:prstDash val="solid"/>
            <a:round/>
            <a:headEnd len="sm" w="sm" type="none"/>
            <a:tailEnd len="sm" w="sm" type="none"/>
          </a:ln>
        </p:spPr>
      </p:cxnSp>
      <p:pic>
        <p:nvPicPr>
          <p:cNvPr id="198" name="Google Shape;198;p10"/>
          <p:cNvPicPr preferRelativeResize="0"/>
          <p:nvPr/>
        </p:nvPicPr>
        <p:blipFill rotWithShape="1">
          <a:blip r:embed="rId4">
            <a:alphaModFix/>
          </a:blip>
          <a:srcRect b="0" l="0" r="0" t="0"/>
          <a:stretch/>
        </p:blipFill>
        <p:spPr>
          <a:xfrm>
            <a:off x="5227950" y="1238250"/>
            <a:ext cx="3494225" cy="2221150"/>
          </a:xfrm>
          <a:prstGeom prst="rect">
            <a:avLst/>
          </a:prstGeom>
          <a:noFill/>
          <a:ln>
            <a:noFill/>
          </a:ln>
        </p:spPr>
      </p:pic>
      <p:sp>
        <p:nvSpPr>
          <p:cNvPr id="199" name="Google Shape;199;p10"/>
          <p:cNvSpPr txBox="1"/>
          <p:nvPr/>
        </p:nvSpPr>
        <p:spPr>
          <a:xfrm>
            <a:off x="5007424" y="3742050"/>
            <a:ext cx="3864300" cy="7941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200"/>
              <a:buFont typeface="Arial"/>
              <a:buNone/>
            </a:pPr>
            <a:r>
              <a:rPr b="1" i="0" lang="id" sz="1200" u="none" cap="none" strike="noStrike">
                <a:solidFill>
                  <a:schemeClr val="dk1"/>
                </a:solidFill>
                <a:latin typeface="Montserrat"/>
                <a:ea typeface="Montserrat"/>
                <a:cs typeface="Montserrat"/>
                <a:sym typeface="Montserrat"/>
              </a:rPr>
              <a:t>Kami hanya memilih kolom-kolom tertentu saja yang akan dijadikan fitur independen pada pemodelan nantinya</a:t>
            </a:r>
            <a:endParaRPr b="1" i="0" sz="1200" u="none" cap="none" strike="noStrike">
              <a:solidFill>
                <a:schemeClr val="dk1"/>
              </a:solidFill>
              <a:latin typeface="Montserrat"/>
              <a:ea typeface="Montserrat"/>
              <a:cs typeface="Montserrat"/>
              <a:sym typeface="Montserrat"/>
            </a:endParaRPr>
          </a:p>
        </p:txBody>
      </p:sp>
      <p:sp>
        <p:nvSpPr>
          <p:cNvPr id="200" name="Google Shape;200;p10"/>
          <p:cNvSpPr txBox="1"/>
          <p:nvPr/>
        </p:nvSpPr>
        <p:spPr>
          <a:xfrm>
            <a:off x="4735025" y="802825"/>
            <a:ext cx="3987300" cy="369300"/>
          </a:xfrm>
          <a:prstGeom prst="rect">
            <a:avLst/>
          </a:prstGeom>
          <a:noFill/>
          <a:ln>
            <a:noFill/>
          </a:ln>
        </p:spPr>
        <p:txBody>
          <a:bodyPr anchorCtr="0" anchor="t" bIns="91425" lIns="91425" spcFirstLastPara="1" rIns="91425" wrap="square" tIns="91425">
            <a:spAutoFit/>
          </a:bodyPr>
          <a:lstStyle/>
          <a:p>
            <a:pPr indent="-304800" lvl="0" marL="457200" marR="0" rtl="0" algn="l">
              <a:lnSpc>
                <a:spcPct val="115000"/>
              </a:lnSpc>
              <a:spcBef>
                <a:spcPts val="0"/>
              </a:spcBef>
              <a:spcAft>
                <a:spcPts val="0"/>
              </a:spcAft>
              <a:buClr>
                <a:schemeClr val="dk1"/>
              </a:buClr>
              <a:buSzPts val="1200"/>
              <a:buFont typeface="Montserrat"/>
              <a:buChar char="❏"/>
            </a:pPr>
            <a:r>
              <a:rPr b="1" i="0" lang="id" sz="1200" u="none" cap="none" strike="noStrike">
                <a:solidFill>
                  <a:schemeClr val="dk1"/>
                </a:solidFill>
                <a:latin typeface="Montserrat"/>
                <a:ea typeface="Montserrat"/>
                <a:cs typeface="Montserrat"/>
                <a:sym typeface="Montserrat"/>
              </a:rPr>
              <a:t>Feature Selection</a:t>
            </a:r>
            <a:endParaRPr b="1" i="0" sz="1200" u="none" cap="none" strike="noStrike">
              <a:solidFill>
                <a:schemeClr val="dk1"/>
              </a:solidFill>
              <a:latin typeface="Montserrat"/>
              <a:ea typeface="Montserrat"/>
              <a:cs typeface="Montserrat"/>
              <a:sym typeface="Montserrat"/>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11"/>
          <p:cNvSpPr txBox="1"/>
          <p:nvPr/>
        </p:nvSpPr>
        <p:spPr>
          <a:xfrm>
            <a:off x="3080500" y="248725"/>
            <a:ext cx="3228000" cy="5541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2400"/>
              <a:buFont typeface="Arial"/>
              <a:buNone/>
            </a:pPr>
            <a:r>
              <a:rPr b="1" i="0" lang="id" sz="2400" u="none" cap="none" strike="noStrike">
                <a:solidFill>
                  <a:schemeClr val="accent5"/>
                </a:solidFill>
                <a:latin typeface="Montserrat"/>
                <a:ea typeface="Montserrat"/>
                <a:cs typeface="Montserrat"/>
                <a:sym typeface="Montserrat"/>
              </a:rPr>
              <a:t>PRE-PROCESSING</a:t>
            </a:r>
            <a:endParaRPr b="1" i="0" sz="2400" u="none" cap="none" strike="noStrike">
              <a:solidFill>
                <a:schemeClr val="accent5"/>
              </a:solidFill>
              <a:latin typeface="Montserrat"/>
              <a:ea typeface="Montserrat"/>
              <a:cs typeface="Montserrat"/>
              <a:sym typeface="Montserrat"/>
            </a:endParaRPr>
          </a:p>
        </p:txBody>
      </p:sp>
      <p:sp>
        <p:nvSpPr>
          <p:cNvPr id="206" name="Google Shape;206;p11"/>
          <p:cNvSpPr txBox="1"/>
          <p:nvPr/>
        </p:nvSpPr>
        <p:spPr>
          <a:xfrm>
            <a:off x="271650" y="964613"/>
            <a:ext cx="4409100" cy="369300"/>
          </a:xfrm>
          <a:prstGeom prst="rect">
            <a:avLst/>
          </a:prstGeom>
          <a:noFill/>
          <a:ln>
            <a:noFill/>
          </a:ln>
        </p:spPr>
        <p:txBody>
          <a:bodyPr anchorCtr="0" anchor="t" bIns="91425" lIns="91425" spcFirstLastPara="1" rIns="91425" wrap="square" tIns="91425">
            <a:spAutoFit/>
          </a:bodyPr>
          <a:lstStyle/>
          <a:p>
            <a:pPr indent="-304800" lvl="0" marL="457200" marR="0" rtl="0" algn="l">
              <a:lnSpc>
                <a:spcPct val="115000"/>
              </a:lnSpc>
              <a:spcBef>
                <a:spcPts val="0"/>
              </a:spcBef>
              <a:spcAft>
                <a:spcPts val="0"/>
              </a:spcAft>
              <a:buClr>
                <a:schemeClr val="dk1"/>
              </a:buClr>
              <a:buSzPts val="1200"/>
              <a:buFont typeface="Montserrat"/>
              <a:buChar char="❏"/>
            </a:pPr>
            <a:r>
              <a:rPr b="1" i="0" lang="id" sz="1200" u="none" cap="none" strike="noStrike">
                <a:solidFill>
                  <a:schemeClr val="dk1"/>
                </a:solidFill>
                <a:latin typeface="Montserrat"/>
                <a:ea typeface="Montserrat"/>
                <a:cs typeface="Montserrat"/>
                <a:sym typeface="Montserrat"/>
              </a:rPr>
              <a:t>Encoding Categorical to Numerical</a:t>
            </a:r>
            <a:endParaRPr b="1" i="0" sz="1200" u="none" cap="none" strike="noStrike">
              <a:solidFill>
                <a:schemeClr val="dk1"/>
              </a:solidFill>
              <a:latin typeface="Montserrat"/>
              <a:ea typeface="Montserrat"/>
              <a:cs typeface="Montserrat"/>
              <a:sym typeface="Montserrat"/>
            </a:endParaRPr>
          </a:p>
        </p:txBody>
      </p:sp>
      <p:sp>
        <p:nvSpPr>
          <p:cNvPr id="207" name="Google Shape;207;p11"/>
          <p:cNvSpPr txBox="1"/>
          <p:nvPr/>
        </p:nvSpPr>
        <p:spPr>
          <a:xfrm>
            <a:off x="544051" y="2068500"/>
            <a:ext cx="7919700" cy="7941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200"/>
              <a:buFont typeface="Arial"/>
              <a:buNone/>
            </a:pPr>
            <a:r>
              <a:rPr b="1" i="0" lang="id" sz="1200" u="none" cap="none" strike="noStrike">
                <a:solidFill>
                  <a:schemeClr val="dk1"/>
                </a:solidFill>
                <a:latin typeface="Montserrat"/>
                <a:ea typeface="Montserrat"/>
                <a:cs typeface="Montserrat"/>
                <a:sym typeface="Montserrat"/>
              </a:rPr>
              <a:t>Kolom Geography dan Gender merupakan kolom yang berisikan data kategorik sehingga harus diubah menjadi numerik dahulu sebelum melanjutkan ke tahap pemodelan. Kami menggunakan One-Hot Encoding.</a:t>
            </a:r>
            <a:endParaRPr b="1" i="0" sz="1200" u="none" cap="none" strike="noStrike">
              <a:solidFill>
                <a:schemeClr val="dk1"/>
              </a:solidFill>
              <a:latin typeface="Montserrat"/>
              <a:ea typeface="Montserrat"/>
              <a:cs typeface="Montserrat"/>
              <a:sym typeface="Montserrat"/>
            </a:endParaRPr>
          </a:p>
        </p:txBody>
      </p:sp>
      <p:pic>
        <p:nvPicPr>
          <p:cNvPr id="208" name="Google Shape;208;p11"/>
          <p:cNvPicPr preferRelativeResize="0"/>
          <p:nvPr/>
        </p:nvPicPr>
        <p:blipFill rotWithShape="1">
          <a:blip r:embed="rId3">
            <a:alphaModFix/>
          </a:blip>
          <a:srcRect b="0" l="0" r="0" t="0"/>
          <a:stretch/>
        </p:blipFill>
        <p:spPr>
          <a:xfrm>
            <a:off x="668788" y="1333925"/>
            <a:ext cx="6581775" cy="628650"/>
          </a:xfrm>
          <a:prstGeom prst="rect">
            <a:avLst/>
          </a:prstGeom>
          <a:noFill/>
          <a:ln>
            <a:noFill/>
          </a:ln>
        </p:spPr>
      </p:pic>
      <p:sp>
        <p:nvSpPr>
          <p:cNvPr id="209" name="Google Shape;209;p11"/>
          <p:cNvSpPr txBox="1"/>
          <p:nvPr/>
        </p:nvSpPr>
        <p:spPr>
          <a:xfrm>
            <a:off x="314750" y="3045238"/>
            <a:ext cx="4409100" cy="369300"/>
          </a:xfrm>
          <a:prstGeom prst="rect">
            <a:avLst/>
          </a:prstGeom>
          <a:noFill/>
          <a:ln>
            <a:noFill/>
          </a:ln>
        </p:spPr>
        <p:txBody>
          <a:bodyPr anchorCtr="0" anchor="t" bIns="91425" lIns="91425" spcFirstLastPara="1" rIns="91425" wrap="square" tIns="91425">
            <a:spAutoFit/>
          </a:bodyPr>
          <a:lstStyle/>
          <a:p>
            <a:pPr indent="-304800" lvl="0" marL="457200" marR="0" rtl="0" algn="l">
              <a:lnSpc>
                <a:spcPct val="115000"/>
              </a:lnSpc>
              <a:spcBef>
                <a:spcPts val="0"/>
              </a:spcBef>
              <a:spcAft>
                <a:spcPts val="0"/>
              </a:spcAft>
              <a:buClr>
                <a:schemeClr val="dk1"/>
              </a:buClr>
              <a:buSzPts val="1200"/>
              <a:buFont typeface="Montserrat"/>
              <a:buChar char="❏"/>
            </a:pPr>
            <a:r>
              <a:rPr b="1" i="0" lang="id" sz="1200" u="none" cap="none" strike="noStrike">
                <a:solidFill>
                  <a:schemeClr val="dk1"/>
                </a:solidFill>
                <a:latin typeface="Montserrat"/>
                <a:ea typeface="Montserrat"/>
                <a:cs typeface="Montserrat"/>
                <a:sym typeface="Montserrat"/>
              </a:rPr>
              <a:t>Handling Imbalance Class</a:t>
            </a:r>
            <a:endParaRPr b="1" i="0" sz="1200" u="none" cap="none" strike="noStrike">
              <a:solidFill>
                <a:schemeClr val="dk1"/>
              </a:solidFill>
              <a:latin typeface="Montserrat"/>
              <a:ea typeface="Montserrat"/>
              <a:cs typeface="Montserrat"/>
              <a:sym typeface="Montserrat"/>
            </a:endParaRPr>
          </a:p>
        </p:txBody>
      </p:sp>
      <p:pic>
        <p:nvPicPr>
          <p:cNvPr id="210" name="Google Shape;210;p11"/>
          <p:cNvPicPr preferRelativeResize="0"/>
          <p:nvPr/>
        </p:nvPicPr>
        <p:blipFill rotWithShape="1">
          <a:blip r:embed="rId4">
            <a:alphaModFix/>
          </a:blip>
          <a:srcRect b="0" l="0" r="0" t="0"/>
          <a:stretch/>
        </p:blipFill>
        <p:spPr>
          <a:xfrm>
            <a:off x="3894300" y="3440050"/>
            <a:ext cx="1219200" cy="1219200"/>
          </a:xfrm>
          <a:prstGeom prst="rect">
            <a:avLst/>
          </a:prstGeom>
          <a:noFill/>
          <a:ln>
            <a:noFill/>
          </a:ln>
        </p:spPr>
      </p:pic>
      <p:sp>
        <p:nvSpPr>
          <p:cNvPr id="211" name="Google Shape;211;p11"/>
          <p:cNvSpPr txBox="1"/>
          <p:nvPr/>
        </p:nvSpPr>
        <p:spPr>
          <a:xfrm>
            <a:off x="1382651" y="4497225"/>
            <a:ext cx="1341600" cy="3693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1200"/>
              <a:buFont typeface="Arial"/>
              <a:buNone/>
            </a:pPr>
            <a:r>
              <a:rPr b="1" i="0" lang="id" sz="1200" u="none" cap="none" strike="noStrike">
                <a:solidFill>
                  <a:schemeClr val="dk1"/>
                </a:solidFill>
                <a:latin typeface="Montserrat"/>
                <a:ea typeface="Montserrat"/>
                <a:cs typeface="Montserrat"/>
                <a:sym typeface="Montserrat"/>
              </a:rPr>
              <a:t>Before</a:t>
            </a:r>
            <a:endParaRPr b="1" i="0" sz="1200" u="none" cap="none" strike="noStrike">
              <a:solidFill>
                <a:schemeClr val="dk1"/>
              </a:solidFill>
              <a:latin typeface="Montserrat"/>
              <a:ea typeface="Montserrat"/>
              <a:cs typeface="Montserrat"/>
              <a:sym typeface="Montserrat"/>
            </a:endParaRPr>
          </a:p>
        </p:txBody>
      </p:sp>
      <p:sp>
        <p:nvSpPr>
          <p:cNvPr id="212" name="Google Shape;212;p11"/>
          <p:cNvSpPr txBox="1"/>
          <p:nvPr/>
        </p:nvSpPr>
        <p:spPr>
          <a:xfrm>
            <a:off x="6505988" y="4497225"/>
            <a:ext cx="1341600" cy="3693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1200"/>
              <a:buFont typeface="Arial"/>
              <a:buNone/>
            </a:pPr>
            <a:r>
              <a:rPr b="1" i="0" lang="id" sz="1200" u="none" cap="none" strike="noStrike">
                <a:solidFill>
                  <a:schemeClr val="dk1"/>
                </a:solidFill>
                <a:latin typeface="Montserrat"/>
                <a:ea typeface="Montserrat"/>
                <a:cs typeface="Montserrat"/>
                <a:sym typeface="Montserrat"/>
              </a:rPr>
              <a:t>After</a:t>
            </a:r>
            <a:endParaRPr b="1" i="0" sz="1200" u="none" cap="none" strike="noStrike">
              <a:solidFill>
                <a:schemeClr val="dk1"/>
              </a:solidFill>
              <a:latin typeface="Montserrat"/>
              <a:ea typeface="Montserrat"/>
              <a:cs typeface="Montserrat"/>
              <a:sym typeface="Montserrat"/>
            </a:endParaRPr>
          </a:p>
        </p:txBody>
      </p:sp>
      <p:pic>
        <p:nvPicPr>
          <p:cNvPr id="213" name="Google Shape;213;p11"/>
          <p:cNvPicPr preferRelativeResize="0"/>
          <p:nvPr/>
        </p:nvPicPr>
        <p:blipFill rotWithShape="1">
          <a:blip r:embed="rId5">
            <a:alphaModFix/>
          </a:blip>
          <a:srcRect b="0" l="0" r="0" t="0"/>
          <a:stretch/>
        </p:blipFill>
        <p:spPr>
          <a:xfrm>
            <a:off x="5788950" y="3741738"/>
            <a:ext cx="2775700" cy="615831"/>
          </a:xfrm>
          <a:prstGeom prst="rect">
            <a:avLst/>
          </a:prstGeom>
          <a:noFill/>
          <a:ln>
            <a:noFill/>
          </a:ln>
        </p:spPr>
      </p:pic>
      <p:pic>
        <p:nvPicPr>
          <p:cNvPr id="214" name="Google Shape;214;p11"/>
          <p:cNvPicPr preferRelativeResize="0"/>
          <p:nvPr/>
        </p:nvPicPr>
        <p:blipFill rotWithShape="1">
          <a:blip r:embed="rId6">
            <a:alphaModFix/>
          </a:blip>
          <a:srcRect b="0" l="0" r="0" t="0"/>
          <a:stretch/>
        </p:blipFill>
        <p:spPr>
          <a:xfrm>
            <a:off x="1011800" y="3660713"/>
            <a:ext cx="2083308" cy="777887"/>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12"/>
          <p:cNvSpPr txBox="1"/>
          <p:nvPr/>
        </p:nvSpPr>
        <p:spPr>
          <a:xfrm>
            <a:off x="3080500" y="248725"/>
            <a:ext cx="3228000" cy="5541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2400"/>
              <a:buFont typeface="Arial"/>
              <a:buNone/>
            </a:pPr>
            <a:r>
              <a:rPr b="1" i="0" lang="id" sz="2400" u="none" cap="none" strike="noStrike">
                <a:solidFill>
                  <a:schemeClr val="accent5"/>
                </a:solidFill>
                <a:latin typeface="Montserrat"/>
                <a:ea typeface="Montserrat"/>
                <a:cs typeface="Montserrat"/>
                <a:sym typeface="Montserrat"/>
              </a:rPr>
              <a:t>PRE-PROCESSING</a:t>
            </a:r>
            <a:endParaRPr b="1" i="0" sz="2400" u="none" cap="none" strike="noStrike">
              <a:solidFill>
                <a:schemeClr val="accent5"/>
              </a:solidFill>
              <a:latin typeface="Montserrat"/>
              <a:ea typeface="Montserrat"/>
              <a:cs typeface="Montserrat"/>
              <a:sym typeface="Montserrat"/>
            </a:endParaRPr>
          </a:p>
        </p:txBody>
      </p:sp>
      <p:sp>
        <p:nvSpPr>
          <p:cNvPr id="220" name="Google Shape;220;p12"/>
          <p:cNvSpPr txBox="1"/>
          <p:nvPr/>
        </p:nvSpPr>
        <p:spPr>
          <a:xfrm>
            <a:off x="271650" y="964613"/>
            <a:ext cx="4409100" cy="369300"/>
          </a:xfrm>
          <a:prstGeom prst="rect">
            <a:avLst/>
          </a:prstGeom>
          <a:noFill/>
          <a:ln>
            <a:noFill/>
          </a:ln>
        </p:spPr>
        <p:txBody>
          <a:bodyPr anchorCtr="0" anchor="t" bIns="91425" lIns="91425" spcFirstLastPara="1" rIns="91425" wrap="square" tIns="91425">
            <a:spAutoFit/>
          </a:bodyPr>
          <a:lstStyle/>
          <a:p>
            <a:pPr indent="-304800" lvl="0" marL="457200" marR="0" rtl="0" algn="l">
              <a:lnSpc>
                <a:spcPct val="115000"/>
              </a:lnSpc>
              <a:spcBef>
                <a:spcPts val="0"/>
              </a:spcBef>
              <a:spcAft>
                <a:spcPts val="0"/>
              </a:spcAft>
              <a:buClr>
                <a:schemeClr val="dk1"/>
              </a:buClr>
              <a:buSzPts val="1200"/>
              <a:buFont typeface="Montserrat"/>
              <a:buChar char="❏"/>
            </a:pPr>
            <a:r>
              <a:rPr b="1" i="0" lang="id" sz="1200" u="none" cap="none" strike="noStrike">
                <a:solidFill>
                  <a:schemeClr val="dk1"/>
                </a:solidFill>
                <a:latin typeface="Montserrat"/>
                <a:ea typeface="Montserrat"/>
                <a:cs typeface="Montserrat"/>
                <a:sym typeface="Montserrat"/>
              </a:rPr>
              <a:t>Train Test Split</a:t>
            </a:r>
            <a:endParaRPr b="1" i="0" sz="1200" u="none" cap="none" strike="noStrike">
              <a:solidFill>
                <a:schemeClr val="dk1"/>
              </a:solidFill>
              <a:latin typeface="Montserrat"/>
              <a:ea typeface="Montserrat"/>
              <a:cs typeface="Montserrat"/>
              <a:sym typeface="Montserrat"/>
            </a:endParaRPr>
          </a:p>
        </p:txBody>
      </p:sp>
      <p:sp>
        <p:nvSpPr>
          <p:cNvPr id="221" name="Google Shape;221;p12"/>
          <p:cNvSpPr txBox="1"/>
          <p:nvPr/>
        </p:nvSpPr>
        <p:spPr>
          <a:xfrm>
            <a:off x="612151" y="3213500"/>
            <a:ext cx="7919700" cy="8466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1200"/>
              </a:spcBef>
              <a:spcAft>
                <a:spcPts val="0"/>
              </a:spcAft>
              <a:buClr>
                <a:schemeClr val="dk1"/>
              </a:buClr>
              <a:buSzPts val="1100"/>
              <a:buFont typeface="Arial"/>
              <a:buNone/>
            </a:pPr>
            <a:r>
              <a:rPr lang="id">
                <a:solidFill>
                  <a:schemeClr val="dk1"/>
                </a:solidFill>
                <a:latin typeface="Montserrat SemiBold"/>
                <a:ea typeface="Montserrat SemiBold"/>
                <a:cs typeface="Montserrat SemiBold"/>
                <a:sym typeface="Montserrat SemiBold"/>
              </a:rPr>
              <a:t>Kami melakukan splitting data dengan porsi train 80 : test 20.</a:t>
            </a:r>
            <a:endParaRPr>
              <a:solidFill>
                <a:schemeClr val="dk1"/>
              </a:solidFill>
              <a:latin typeface="Montserrat SemiBold"/>
              <a:ea typeface="Montserrat SemiBold"/>
              <a:cs typeface="Montserrat SemiBold"/>
              <a:sym typeface="Montserrat SemiBold"/>
            </a:endParaRPr>
          </a:p>
          <a:p>
            <a:pPr indent="0" lvl="0" marL="0" marR="0" rtl="0" algn="ctr">
              <a:lnSpc>
                <a:spcPct val="115000"/>
              </a:lnSpc>
              <a:spcBef>
                <a:spcPts val="1200"/>
              </a:spcBef>
              <a:spcAft>
                <a:spcPts val="0"/>
              </a:spcAft>
              <a:buClr>
                <a:srgbClr val="000000"/>
              </a:buClr>
              <a:buSzPts val="1200"/>
              <a:buFont typeface="Arial"/>
              <a:buNone/>
            </a:pPr>
            <a:r>
              <a:t/>
            </a:r>
            <a:endParaRPr b="1" sz="1200">
              <a:solidFill>
                <a:schemeClr val="dk1"/>
              </a:solidFill>
              <a:latin typeface="Montserrat"/>
              <a:ea typeface="Montserrat"/>
              <a:cs typeface="Montserrat"/>
              <a:sym typeface="Montserrat"/>
            </a:endParaRPr>
          </a:p>
        </p:txBody>
      </p:sp>
      <p:pic>
        <p:nvPicPr>
          <p:cNvPr id="222" name="Google Shape;222;p12"/>
          <p:cNvPicPr preferRelativeResize="0"/>
          <p:nvPr/>
        </p:nvPicPr>
        <p:blipFill>
          <a:blip r:embed="rId3">
            <a:alphaModFix/>
          </a:blip>
          <a:stretch>
            <a:fillRect/>
          </a:stretch>
        </p:blipFill>
        <p:spPr>
          <a:xfrm>
            <a:off x="504775" y="1845824"/>
            <a:ext cx="8379449" cy="855772"/>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13"/>
          <p:cNvSpPr txBox="1"/>
          <p:nvPr/>
        </p:nvSpPr>
        <p:spPr>
          <a:xfrm>
            <a:off x="3080500" y="248725"/>
            <a:ext cx="3228000" cy="5541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2400"/>
              <a:buFont typeface="Arial"/>
              <a:buNone/>
            </a:pPr>
            <a:r>
              <a:rPr b="1" i="0" lang="id" sz="2400" u="none" cap="none" strike="noStrike">
                <a:solidFill>
                  <a:schemeClr val="accent5"/>
                </a:solidFill>
                <a:latin typeface="Montserrat"/>
                <a:ea typeface="Montserrat"/>
                <a:cs typeface="Montserrat"/>
                <a:sym typeface="Montserrat"/>
              </a:rPr>
              <a:t>PRE-PROCESSING</a:t>
            </a:r>
            <a:endParaRPr b="1" i="0" sz="2400" u="none" cap="none" strike="noStrike">
              <a:solidFill>
                <a:schemeClr val="accent5"/>
              </a:solidFill>
              <a:latin typeface="Montserrat"/>
              <a:ea typeface="Montserrat"/>
              <a:cs typeface="Montserrat"/>
              <a:sym typeface="Montserrat"/>
            </a:endParaRPr>
          </a:p>
        </p:txBody>
      </p:sp>
      <p:sp>
        <p:nvSpPr>
          <p:cNvPr id="228" name="Google Shape;228;p13"/>
          <p:cNvSpPr txBox="1"/>
          <p:nvPr/>
        </p:nvSpPr>
        <p:spPr>
          <a:xfrm>
            <a:off x="260700" y="745638"/>
            <a:ext cx="4409100" cy="369300"/>
          </a:xfrm>
          <a:prstGeom prst="rect">
            <a:avLst/>
          </a:prstGeom>
          <a:noFill/>
          <a:ln>
            <a:noFill/>
          </a:ln>
        </p:spPr>
        <p:txBody>
          <a:bodyPr anchorCtr="0" anchor="t" bIns="91425" lIns="91425" spcFirstLastPara="1" rIns="91425" wrap="square" tIns="91425">
            <a:spAutoFit/>
          </a:bodyPr>
          <a:lstStyle/>
          <a:p>
            <a:pPr indent="-304800" lvl="0" marL="457200" marR="0" rtl="0" algn="l">
              <a:lnSpc>
                <a:spcPct val="115000"/>
              </a:lnSpc>
              <a:spcBef>
                <a:spcPts val="0"/>
              </a:spcBef>
              <a:spcAft>
                <a:spcPts val="0"/>
              </a:spcAft>
              <a:buClr>
                <a:schemeClr val="dk1"/>
              </a:buClr>
              <a:buSzPts val="1200"/>
              <a:buFont typeface="Montserrat"/>
              <a:buChar char="❏"/>
            </a:pPr>
            <a:r>
              <a:rPr b="1" i="0" lang="id" sz="1200" u="none" cap="none" strike="noStrike">
                <a:solidFill>
                  <a:schemeClr val="dk1"/>
                </a:solidFill>
                <a:latin typeface="Montserrat"/>
                <a:ea typeface="Montserrat"/>
                <a:cs typeface="Montserrat"/>
                <a:sym typeface="Montserrat"/>
              </a:rPr>
              <a:t>Scaling data dengan StandardScaler</a:t>
            </a:r>
            <a:endParaRPr b="1" i="0" sz="1200" u="none" cap="none" strike="noStrike">
              <a:solidFill>
                <a:schemeClr val="dk1"/>
              </a:solidFill>
              <a:latin typeface="Montserrat"/>
              <a:ea typeface="Montserrat"/>
              <a:cs typeface="Montserrat"/>
              <a:sym typeface="Montserrat"/>
            </a:endParaRPr>
          </a:p>
        </p:txBody>
      </p:sp>
      <p:pic>
        <p:nvPicPr>
          <p:cNvPr id="229" name="Google Shape;229;p13"/>
          <p:cNvPicPr preferRelativeResize="0"/>
          <p:nvPr/>
        </p:nvPicPr>
        <p:blipFill rotWithShape="1">
          <a:blip r:embed="rId3">
            <a:alphaModFix/>
          </a:blip>
          <a:srcRect b="0" l="0" r="0" t="0"/>
          <a:stretch/>
        </p:blipFill>
        <p:spPr>
          <a:xfrm rot="5400000">
            <a:off x="4372021" y="2834438"/>
            <a:ext cx="644925" cy="644925"/>
          </a:xfrm>
          <a:prstGeom prst="rect">
            <a:avLst/>
          </a:prstGeom>
          <a:noFill/>
          <a:ln>
            <a:noFill/>
          </a:ln>
        </p:spPr>
      </p:pic>
      <p:pic>
        <p:nvPicPr>
          <p:cNvPr id="230" name="Google Shape;230;p13"/>
          <p:cNvPicPr preferRelativeResize="0"/>
          <p:nvPr/>
        </p:nvPicPr>
        <p:blipFill rotWithShape="1">
          <a:blip r:embed="rId4">
            <a:alphaModFix/>
          </a:blip>
          <a:srcRect b="0" l="0" r="0" t="0"/>
          <a:stretch/>
        </p:blipFill>
        <p:spPr>
          <a:xfrm>
            <a:off x="1594784" y="1279197"/>
            <a:ext cx="6199399" cy="1474400"/>
          </a:xfrm>
          <a:prstGeom prst="rect">
            <a:avLst/>
          </a:prstGeom>
          <a:noFill/>
          <a:ln>
            <a:noFill/>
          </a:ln>
        </p:spPr>
      </p:pic>
      <p:pic>
        <p:nvPicPr>
          <p:cNvPr id="231" name="Google Shape;231;p13"/>
          <p:cNvPicPr preferRelativeResize="0"/>
          <p:nvPr/>
        </p:nvPicPr>
        <p:blipFill rotWithShape="1">
          <a:blip r:embed="rId5">
            <a:alphaModFix/>
          </a:blip>
          <a:srcRect b="0" l="0" r="0" t="0"/>
          <a:stretch/>
        </p:blipFill>
        <p:spPr>
          <a:xfrm>
            <a:off x="1594775" y="3560200"/>
            <a:ext cx="6255149" cy="133622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14"/>
          <p:cNvSpPr txBox="1"/>
          <p:nvPr/>
        </p:nvSpPr>
        <p:spPr>
          <a:xfrm>
            <a:off x="3072000" y="341625"/>
            <a:ext cx="3228000" cy="5541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2400"/>
              <a:buFont typeface="Arial"/>
              <a:buNone/>
            </a:pPr>
            <a:r>
              <a:rPr b="1" i="0" lang="id" sz="2400" u="none" cap="none" strike="noStrike">
                <a:solidFill>
                  <a:schemeClr val="accent5"/>
                </a:solidFill>
                <a:latin typeface="Montserrat"/>
                <a:ea typeface="Montserrat"/>
                <a:cs typeface="Montserrat"/>
                <a:sym typeface="Montserrat"/>
              </a:rPr>
              <a:t>MODELLING</a:t>
            </a:r>
            <a:endParaRPr b="1" i="0" sz="2400" u="none" cap="none" strike="noStrike">
              <a:solidFill>
                <a:schemeClr val="accent5"/>
              </a:solidFill>
              <a:latin typeface="Montserrat"/>
              <a:ea typeface="Montserrat"/>
              <a:cs typeface="Montserrat"/>
              <a:sym typeface="Montserrat"/>
            </a:endParaRPr>
          </a:p>
        </p:txBody>
      </p:sp>
      <p:sp>
        <p:nvSpPr>
          <p:cNvPr id="237" name="Google Shape;237;p14"/>
          <p:cNvSpPr txBox="1"/>
          <p:nvPr/>
        </p:nvSpPr>
        <p:spPr>
          <a:xfrm>
            <a:off x="897498" y="895725"/>
            <a:ext cx="7788600" cy="3540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1100"/>
              <a:buFont typeface="Arial"/>
              <a:buNone/>
            </a:pPr>
            <a:r>
              <a:rPr b="1" i="0" lang="id" sz="1100" u="none" cap="none" strike="noStrike">
                <a:solidFill>
                  <a:schemeClr val="dk1"/>
                </a:solidFill>
                <a:latin typeface="Arial"/>
                <a:ea typeface="Arial"/>
                <a:cs typeface="Arial"/>
                <a:sym typeface="Arial"/>
              </a:rPr>
              <a:t>Model yang dipakai untuk melakukan klasifikasi yaitu RandomForest</a:t>
            </a:r>
            <a:endParaRPr b="1" i="0" sz="1200" u="none" cap="none" strike="noStrike">
              <a:solidFill>
                <a:schemeClr val="dk1"/>
              </a:solidFill>
              <a:latin typeface="Montserrat"/>
              <a:ea typeface="Montserrat"/>
              <a:cs typeface="Montserrat"/>
              <a:sym typeface="Montserrat"/>
            </a:endParaRPr>
          </a:p>
        </p:txBody>
      </p:sp>
      <p:sp>
        <p:nvSpPr>
          <p:cNvPr id="238" name="Google Shape;238;p14"/>
          <p:cNvSpPr txBox="1"/>
          <p:nvPr/>
        </p:nvSpPr>
        <p:spPr>
          <a:xfrm>
            <a:off x="2171175" y="2202450"/>
            <a:ext cx="6762600" cy="20688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200"/>
              <a:buFont typeface="Arial"/>
              <a:buNone/>
            </a:pPr>
            <a:r>
              <a:rPr b="1" i="0" lang="id" sz="1200" u="none" cap="none" strike="noStrike">
                <a:solidFill>
                  <a:schemeClr val="dk1"/>
                </a:solidFill>
                <a:latin typeface="Montserrat"/>
                <a:ea typeface="Montserrat"/>
                <a:cs typeface="Montserrat"/>
                <a:sym typeface="Montserrat"/>
              </a:rPr>
              <a:t>Kenapa RandomForest?</a:t>
            </a:r>
            <a:endParaRPr b="1" i="0" sz="1200" u="none" cap="none" strike="noStrike">
              <a:solidFill>
                <a:schemeClr val="dk1"/>
              </a:solidFill>
              <a:latin typeface="Montserrat"/>
              <a:ea typeface="Montserrat"/>
              <a:cs typeface="Montserrat"/>
              <a:sym typeface="Montserrat"/>
            </a:endParaRPr>
          </a:p>
          <a:p>
            <a:pPr indent="0" lvl="0" marL="0" marR="0" rtl="0" algn="l">
              <a:lnSpc>
                <a:spcPct val="115000"/>
              </a:lnSpc>
              <a:spcBef>
                <a:spcPts val="0"/>
              </a:spcBef>
              <a:spcAft>
                <a:spcPts val="0"/>
              </a:spcAft>
              <a:buClr>
                <a:srgbClr val="000000"/>
              </a:buClr>
              <a:buSzPts val="1200"/>
              <a:buFont typeface="Arial"/>
              <a:buNone/>
            </a:pPr>
            <a:r>
              <a:t/>
            </a:r>
            <a:endParaRPr b="1" i="0" sz="1200" u="none" cap="none" strike="noStrike">
              <a:solidFill>
                <a:schemeClr val="dk1"/>
              </a:solidFill>
              <a:latin typeface="Montserrat"/>
              <a:ea typeface="Montserrat"/>
              <a:cs typeface="Montserrat"/>
              <a:sym typeface="Montserrat"/>
            </a:endParaRPr>
          </a:p>
          <a:p>
            <a:pPr indent="-304800" lvl="0" marL="457200" marR="0" rtl="0" algn="l">
              <a:lnSpc>
                <a:spcPct val="115000"/>
              </a:lnSpc>
              <a:spcBef>
                <a:spcPts val="0"/>
              </a:spcBef>
              <a:spcAft>
                <a:spcPts val="0"/>
              </a:spcAft>
              <a:buClr>
                <a:schemeClr val="dk1"/>
              </a:buClr>
              <a:buSzPts val="1200"/>
              <a:buFont typeface="Montserrat"/>
              <a:buChar char="❖"/>
            </a:pPr>
            <a:r>
              <a:rPr b="1" i="0" lang="id" sz="1200" u="none" cap="none" strike="noStrike">
                <a:solidFill>
                  <a:schemeClr val="dk1"/>
                </a:solidFill>
                <a:latin typeface="Montserrat"/>
                <a:ea typeface="Montserrat"/>
                <a:cs typeface="Montserrat"/>
                <a:sym typeface="Montserrat"/>
              </a:rPr>
              <a:t>Kemampuan Menangani Ketidakseimbangan: </a:t>
            </a:r>
            <a:r>
              <a:rPr b="0" i="0" lang="id" sz="1200" u="none" cap="none" strike="noStrike">
                <a:solidFill>
                  <a:schemeClr val="dk1"/>
                </a:solidFill>
                <a:latin typeface="Montserrat"/>
                <a:ea typeface="Montserrat"/>
                <a:cs typeface="Montserrat"/>
                <a:sym typeface="Montserrat"/>
              </a:rPr>
              <a:t>RandomForest memiliki kemampuan yang baik dalam menangani ketidakseimbangan kelas.</a:t>
            </a:r>
            <a:endParaRPr b="0" i="0" sz="1200" u="none" cap="none" strike="noStrike">
              <a:solidFill>
                <a:schemeClr val="dk1"/>
              </a:solidFill>
              <a:latin typeface="Montserrat"/>
              <a:ea typeface="Montserrat"/>
              <a:cs typeface="Montserrat"/>
              <a:sym typeface="Montserrat"/>
            </a:endParaRPr>
          </a:p>
          <a:p>
            <a:pPr indent="-304800" lvl="0" marL="457200" marR="0" rtl="0" algn="l">
              <a:lnSpc>
                <a:spcPct val="115000"/>
              </a:lnSpc>
              <a:spcBef>
                <a:spcPts val="0"/>
              </a:spcBef>
              <a:spcAft>
                <a:spcPts val="0"/>
              </a:spcAft>
              <a:buClr>
                <a:schemeClr val="dk1"/>
              </a:buClr>
              <a:buSzPts val="1200"/>
              <a:buFont typeface="Montserrat"/>
              <a:buChar char="❖"/>
            </a:pPr>
            <a:r>
              <a:rPr b="1" i="0" lang="id" sz="1200" u="none" cap="none" strike="noStrike">
                <a:solidFill>
                  <a:schemeClr val="dk1"/>
                </a:solidFill>
                <a:latin typeface="Montserrat"/>
                <a:ea typeface="Montserrat"/>
                <a:cs typeface="Montserrat"/>
                <a:sym typeface="Montserrat"/>
              </a:rPr>
              <a:t>Performa yang Baik:</a:t>
            </a:r>
            <a:r>
              <a:rPr b="0" i="0" lang="id" sz="1200" u="none" cap="none" strike="noStrike">
                <a:solidFill>
                  <a:schemeClr val="dk1"/>
                </a:solidFill>
                <a:latin typeface="Montserrat"/>
                <a:ea typeface="Montserrat"/>
                <a:cs typeface="Montserrat"/>
                <a:sym typeface="Montserrat"/>
              </a:rPr>
              <a:t> RandomForest memiliki performa yang kuat dan cenderung memberikan hasil yang baik dalam klasifikasi, terutama saat ada ketidakseimbangan kelas.</a:t>
            </a:r>
            <a:endParaRPr b="0" i="0" sz="1200" u="none" cap="none" strike="noStrike">
              <a:solidFill>
                <a:schemeClr val="dk1"/>
              </a:solidFill>
              <a:latin typeface="Montserrat"/>
              <a:ea typeface="Montserrat"/>
              <a:cs typeface="Montserrat"/>
              <a:sym typeface="Montserrat"/>
            </a:endParaRPr>
          </a:p>
          <a:p>
            <a:pPr indent="-304800" lvl="0" marL="457200" marR="0" rtl="0" algn="l">
              <a:lnSpc>
                <a:spcPct val="115000"/>
              </a:lnSpc>
              <a:spcBef>
                <a:spcPts val="0"/>
              </a:spcBef>
              <a:spcAft>
                <a:spcPts val="0"/>
              </a:spcAft>
              <a:buClr>
                <a:schemeClr val="dk1"/>
              </a:buClr>
              <a:buSzPts val="1200"/>
              <a:buFont typeface="Montserrat"/>
              <a:buChar char="❖"/>
            </a:pPr>
            <a:r>
              <a:rPr b="1" i="0" lang="id" sz="1200" u="none" cap="none" strike="noStrike">
                <a:solidFill>
                  <a:schemeClr val="dk1"/>
                </a:solidFill>
                <a:latin typeface="Montserrat"/>
                <a:ea typeface="Montserrat"/>
                <a:cs typeface="Montserrat"/>
                <a:sym typeface="Montserrat"/>
              </a:rPr>
              <a:t>Pencegahan Overfitting: </a:t>
            </a:r>
            <a:r>
              <a:rPr b="0" i="0" lang="id" sz="1200" u="none" cap="none" strike="noStrike">
                <a:solidFill>
                  <a:schemeClr val="dk1"/>
                </a:solidFill>
                <a:latin typeface="Montserrat"/>
                <a:ea typeface="Montserrat"/>
                <a:cs typeface="Montserrat"/>
                <a:sym typeface="Montserrat"/>
              </a:rPr>
              <a:t>RandomForest memiliki teknik regulasi bawaan dan pencegahan overfitting</a:t>
            </a:r>
            <a:endParaRPr b="0" i="0" sz="1200" u="none" cap="none" strike="noStrike">
              <a:solidFill>
                <a:schemeClr val="dk1"/>
              </a:solidFill>
              <a:latin typeface="Montserrat"/>
              <a:ea typeface="Montserrat"/>
              <a:cs typeface="Montserrat"/>
              <a:sym typeface="Montserrat"/>
            </a:endParaRPr>
          </a:p>
        </p:txBody>
      </p:sp>
      <p:pic>
        <p:nvPicPr>
          <p:cNvPr id="239" name="Google Shape;239;p14"/>
          <p:cNvPicPr preferRelativeResize="0"/>
          <p:nvPr/>
        </p:nvPicPr>
        <p:blipFill rotWithShape="1">
          <a:blip r:embed="rId3">
            <a:alphaModFix/>
          </a:blip>
          <a:srcRect b="0" l="0" r="0" t="0"/>
          <a:stretch/>
        </p:blipFill>
        <p:spPr>
          <a:xfrm>
            <a:off x="897500" y="2627250"/>
            <a:ext cx="1219200" cy="12192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15"/>
          <p:cNvSpPr txBox="1"/>
          <p:nvPr/>
        </p:nvSpPr>
        <p:spPr>
          <a:xfrm>
            <a:off x="906873" y="668000"/>
            <a:ext cx="7788600" cy="7941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1200"/>
              <a:buFont typeface="Arial"/>
              <a:buNone/>
            </a:pPr>
            <a:r>
              <a:rPr b="1" i="0" lang="id" sz="1200" u="none" cap="none" strike="noStrike">
                <a:solidFill>
                  <a:schemeClr val="dk1"/>
                </a:solidFill>
                <a:latin typeface="Montserrat"/>
                <a:ea typeface="Montserrat"/>
                <a:cs typeface="Montserrat"/>
                <a:sym typeface="Montserrat"/>
              </a:rPr>
              <a:t>Pemilihan Evaluasi Metric yang tepat :</a:t>
            </a:r>
            <a:endParaRPr b="1" i="0" sz="1200" u="none" cap="none" strike="noStrike">
              <a:solidFill>
                <a:schemeClr val="dk1"/>
              </a:solidFill>
              <a:latin typeface="Montserrat"/>
              <a:ea typeface="Montserrat"/>
              <a:cs typeface="Montserrat"/>
              <a:sym typeface="Montserrat"/>
            </a:endParaRPr>
          </a:p>
          <a:p>
            <a:pPr indent="0" lvl="0" marL="0" marR="0" rtl="0" algn="ctr">
              <a:lnSpc>
                <a:spcPct val="115000"/>
              </a:lnSpc>
              <a:spcBef>
                <a:spcPts val="0"/>
              </a:spcBef>
              <a:spcAft>
                <a:spcPts val="0"/>
              </a:spcAft>
              <a:buClr>
                <a:srgbClr val="000000"/>
              </a:buClr>
              <a:buSzPts val="1200"/>
              <a:buFont typeface="Arial"/>
              <a:buNone/>
            </a:pPr>
            <a:r>
              <a:rPr b="0" i="0" lang="id" sz="1200" u="none" cap="none" strike="noStrike">
                <a:solidFill>
                  <a:schemeClr val="dk1"/>
                </a:solidFill>
                <a:latin typeface="Montserrat"/>
                <a:ea typeface="Montserrat"/>
                <a:cs typeface="Montserrat"/>
                <a:sym typeface="Montserrat"/>
              </a:rPr>
              <a:t>Sebelum kita memilih metric evaluasi yang tepat ada baiknya kita ketahui terlebih dahulu dampak yang terjadi ketika precision / recall yang tinggi pada sebuah data</a:t>
            </a:r>
            <a:endParaRPr b="0" i="0" sz="1200" u="none" cap="none" strike="noStrike">
              <a:solidFill>
                <a:schemeClr val="dk1"/>
              </a:solidFill>
              <a:latin typeface="Montserrat"/>
              <a:ea typeface="Montserrat"/>
              <a:cs typeface="Montserrat"/>
              <a:sym typeface="Montserrat"/>
            </a:endParaRPr>
          </a:p>
        </p:txBody>
      </p:sp>
      <p:sp>
        <p:nvSpPr>
          <p:cNvPr id="245" name="Google Shape;245;p15"/>
          <p:cNvSpPr txBox="1"/>
          <p:nvPr/>
        </p:nvSpPr>
        <p:spPr>
          <a:xfrm>
            <a:off x="791700" y="2068500"/>
            <a:ext cx="3000000" cy="10065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200"/>
              <a:buFont typeface="Arial"/>
              <a:buNone/>
            </a:pPr>
            <a:r>
              <a:rPr b="1" i="0" lang="id" sz="1200" u="none" cap="none" strike="noStrike">
                <a:solidFill>
                  <a:schemeClr val="accent2"/>
                </a:solidFill>
                <a:latin typeface="Roboto"/>
                <a:ea typeface="Roboto"/>
                <a:cs typeface="Roboto"/>
                <a:sym typeface="Roboto"/>
              </a:rPr>
              <a:t>3 Dampak akibat FN yang Tinggi : </a:t>
            </a:r>
            <a:endParaRPr b="1" i="0" sz="1200" u="none" cap="none" strike="noStrike">
              <a:solidFill>
                <a:schemeClr val="accent2"/>
              </a:solidFill>
              <a:latin typeface="Roboto"/>
              <a:ea typeface="Roboto"/>
              <a:cs typeface="Roboto"/>
              <a:sym typeface="Roboto"/>
            </a:endParaRPr>
          </a:p>
          <a:p>
            <a:pPr indent="-304800" lvl="0" marL="457200" marR="0" rtl="0" algn="l">
              <a:lnSpc>
                <a:spcPct val="115000"/>
              </a:lnSpc>
              <a:spcBef>
                <a:spcPts val="0"/>
              </a:spcBef>
              <a:spcAft>
                <a:spcPts val="0"/>
              </a:spcAft>
              <a:buClr>
                <a:schemeClr val="accent2"/>
              </a:buClr>
              <a:buSzPts val="1200"/>
              <a:buFont typeface="Roboto"/>
              <a:buAutoNum type="arabicPeriod"/>
            </a:pPr>
            <a:r>
              <a:rPr b="1" i="0" lang="id" sz="1200" u="none" cap="none" strike="noStrike">
                <a:solidFill>
                  <a:schemeClr val="accent2"/>
                </a:solidFill>
                <a:latin typeface="Roboto"/>
                <a:ea typeface="Roboto"/>
                <a:cs typeface="Roboto"/>
                <a:sym typeface="Roboto"/>
              </a:rPr>
              <a:t>Kehilangan Pelanggan</a:t>
            </a:r>
            <a:endParaRPr b="1" i="0" sz="1200" u="none" cap="none" strike="noStrike">
              <a:solidFill>
                <a:schemeClr val="accent2"/>
              </a:solidFill>
              <a:latin typeface="Roboto"/>
              <a:ea typeface="Roboto"/>
              <a:cs typeface="Roboto"/>
              <a:sym typeface="Roboto"/>
            </a:endParaRPr>
          </a:p>
          <a:p>
            <a:pPr indent="-304800" lvl="0" marL="457200" marR="0" rtl="0" algn="l">
              <a:lnSpc>
                <a:spcPct val="115000"/>
              </a:lnSpc>
              <a:spcBef>
                <a:spcPts val="0"/>
              </a:spcBef>
              <a:spcAft>
                <a:spcPts val="0"/>
              </a:spcAft>
              <a:buClr>
                <a:schemeClr val="accent2"/>
              </a:buClr>
              <a:buSzPts val="1200"/>
              <a:buFont typeface="Roboto"/>
              <a:buAutoNum type="arabicPeriod"/>
            </a:pPr>
            <a:r>
              <a:rPr b="1" i="0" lang="id" sz="1200" u="none" cap="none" strike="noStrike">
                <a:solidFill>
                  <a:schemeClr val="accent2"/>
                </a:solidFill>
                <a:latin typeface="Roboto"/>
                <a:ea typeface="Roboto"/>
                <a:cs typeface="Roboto"/>
                <a:sym typeface="Roboto"/>
              </a:rPr>
              <a:t>Hilangnya Pendapatan</a:t>
            </a:r>
            <a:endParaRPr b="1" i="0" sz="1200" u="none" cap="none" strike="noStrike">
              <a:solidFill>
                <a:schemeClr val="accent2"/>
              </a:solidFill>
              <a:latin typeface="Roboto"/>
              <a:ea typeface="Roboto"/>
              <a:cs typeface="Roboto"/>
              <a:sym typeface="Roboto"/>
            </a:endParaRPr>
          </a:p>
          <a:p>
            <a:pPr indent="-304800" lvl="0" marL="457200" marR="0" rtl="0" algn="l">
              <a:lnSpc>
                <a:spcPct val="115000"/>
              </a:lnSpc>
              <a:spcBef>
                <a:spcPts val="0"/>
              </a:spcBef>
              <a:spcAft>
                <a:spcPts val="0"/>
              </a:spcAft>
              <a:buClr>
                <a:schemeClr val="accent2"/>
              </a:buClr>
              <a:buSzPts val="1200"/>
              <a:buFont typeface="Roboto"/>
              <a:buAutoNum type="arabicPeriod"/>
            </a:pPr>
            <a:r>
              <a:rPr b="1" i="0" lang="id" sz="1200" u="none" cap="none" strike="noStrike">
                <a:solidFill>
                  <a:schemeClr val="accent2"/>
                </a:solidFill>
                <a:latin typeface="Roboto"/>
                <a:ea typeface="Roboto"/>
                <a:cs typeface="Roboto"/>
                <a:sym typeface="Roboto"/>
              </a:rPr>
              <a:t>Dampak Reputasi</a:t>
            </a:r>
            <a:endParaRPr b="1" i="0" sz="1200" u="none" cap="none" strike="noStrike">
              <a:solidFill>
                <a:schemeClr val="accent2"/>
              </a:solidFill>
              <a:latin typeface="Roboto"/>
              <a:ea typeface="Roboto"/>
              <a:cs typeface="Roboto"/>
              <a:sym typeface="Roboto"/>
            </a:endParaRPr>
          </a:p>
        </p:txBody>
      </p:sp>
      <p:sp>
        <p:nvSpPr>
          <p:cNvPr id="246" name="Google Shape;246;p15"/>
          <p:cNvSpPr txBox="1"/>
          <p:nvPr/>
        </p:nvSpPr>
        <p:spPr>
          <a:xfrm>
            <a:off x="5813625" y="2068500"/>
            <a:ext cx="3000000" cy="10065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200"/>
              <a:buFont typeface="Arial"/>
              <a:buNone/>
            </a:pPr>
            <a:r>
              <a:rPr b="1" i="0" lang="id" sz="1200" u="none" cap="none" strike="noStrike">
                <a:solidFill>
                  <a:schemeClr val="accent2"/>
                </a:solidFill>
                <a:latin typeface="Roboto"/>
                <a:ea typeface="Roboto"/>
                <a:cs typeface="Roboto"/>
                <a:sym typeface="Roboto"/>
              </a:rPr>
              <a:t>3 Dampak akibat FP yang Tinggi : </a:t>
            </a:r>
            <a:endParaRPr b="1" i="0" sz="1200" u="none" cap="none" strike="noStrike">
              <a:solidFill>
                <a:schemeClr val="accent2"/>
              </a:solidFill>
              <a:latin typeface="Roboto"/>
              <a:ea typeface="Roboto"/>
              <a:cs typeface="Roboto"/>
              <a:sym typeface="Roboto"/>
            </a:endParaRPr>
          </a:p>
          <a:p>
            <a:pPr indent="-304800" lvl="0" marL="457200" marR="0" rtl="0" algn="l">
              <a:lnSpc>
                <a:spcPct val="115000"/>
              </a:lnSpc>
              <a:spcBef>
                <a:spcPts val="0"/>
              </a:spcBef>
              <a:spcAft>
                <a:spcPts val="0"/>
              </a:spcAft>
              <a:buClr>
                <a:schemeClr val="accent2"/>
              </a:buClr>
              <a:buSzPts val="1200"/>
              <a:buFont typeface="Roboto"/>
              <a:buAutoNum type="arabicPeriod"/>
            </a:pPr>
            <a:r>
              <a:rPr b="1" i="0" lang="id" sz="1200" u="none" cap="none" strike="noStrike">
                <a:solidFill>
                  <a:schemeClr val="accent2"/>
                </a:solidFill>
                <a:latin typeface="Roboto"/>
                <a:ea typeface="Roboto"/>
                <a:cs typeface="Roboto"/>
                <a:sym typeface="Roboto"/>
              </a:rPr>
              <a:t>Kehilangan Kepercayaan</a:t>
            </a:r>
            <a:endParaRPr b="1" i="0" sz="1200" u="none" cap="none" strike="noStrike">
              <a:solidFill>
                <a:schemeClr val="accent2"/>
              </a:solidFill>
              <a:latin typeface="Roboto"/>
              <a:ea typeface="Roboto"/>
              <a:cs typeface="Roboto"/>
              <a:sym typeface="Roboto"/>
            </a:endParaRPr>
          </a:p>
          <a:p>
            <a:pPr indent="-304800" lvl="0" marL="457200" marR="0" rtl="0" algn="l">
              <a:lnSpc>
                <a:spcPct val="115000"/>
              </a:lnSpc>
              <a:spcBef>
                <a:spcPts val="0"/>
              </a:spcBef>
              <a:spcAft>
                <a:spcPts val="0"/>
              </a:spcAft>
              <a:buClr>
                <a:schemeClr val="accent2"/>
              </a:buClr>
              <a:buSzPts val="1200"/>
              <a:buFont typeface="Roboto"/>
              <a:buAutoNum type="arabicPeriod"/>
            </a:pPr>
            <a:r>
              <a:rPr b="1" i="0" lang="id" sz="1200" u="none" cap="none" strike="noStrike">
                <a:solidFill>
                  <a:schemeClr val="accent2"/>
                </a:solidFill>
                <a:latin typeface="Roboto"/>
                <a:ea typeface="Roboto"/>
                <a:cs typeface="Roboto"/>
                <a:sym typeface="Roboto"/>
              </a:rPr>
              <a:t>Biaya Rendah</a:t>
            </a:r>
            <a:endParaRPr b="1" i="0" sz="1200" u="none" cap="none" strike="noStrike">
              <a:solidFill>
                <a:schemeClr val="accent2"/>
              </a:solidFill>
              <a:latin typeface="Roboto"/>
              <a:ea typeface="Roboto"/>
              <a:cs typeface="Roboto"/>
              <a:sym typeface="Roboto"/>
            </a:endParaRPr>
          </a:p>
          <a:p>
            <a:pPr indent="-304800" lvl="0" marL="457200" marR="0" rtl="0" algn="l">
              <a:lnSpc>
                <a:spcPct val="115000"/>
              </a:lnSpc>
              <a:spcBef>
                <a:spcPts val="0"/>
              </a:spcBef>
              <a:spcAft>
                <a:spcPts val="0"/>
              </a:spcAft>
              <a:buClr>
                <a:schemeClr val="accent2"/>
              </a:buClr>
              <a:buSzPts val="1200"/>
              <a:buFont typeface="Roboto"/>
              <a:buAutoNum type="arabicPeriod"/>
            </a:pPr>
            <a:r>
              <a:rPr b="1" i="0" lang="id" sz="1200" u="none" cap="none" strike="noStrike">
                <a:solidFill>
                  <a:schemeClr val="accent2"/>
                </a:solidFill>
                <a:latin typeface="Roboto"/>
                <a:ea typeface="Roboto"/>
                <a:cs typeface="Roboto"/>
                <a:sym typeface="Roboto"/>
              </a:rPr>
              <a:t>Alokasi SDM Tidak Efisien</a:t>
            </a:r>
            <a:endParaRPr b="1" i="0" sz="1200" u="none" cap="none" strike="noStrike">
              <a:solidFill>
                <a:schemeClr val="accent2"/>
              </a:solidFill>
              <a:latin typeface="Roboto"/>
              <a:ea typeface="Roboto"/>
              <a:cs typeface="Roboto"/>
              <a:sym typeface="Roboto"/>
            </a:endParaRPr>
          </a:p>
        </p:txBody>
      </p:sp>
      <p:sp>
        <p:nvSpPr>
          <p:cNvPr id="247" name="Google Shape;247;p15"/>
          <p:cNvSpPr txBox="1"/>
          <p:nvPr/>
        </p:nvSpPr>
        <p:spPr>
          <a:xfrm>
            <a:off x="791698" y="3519900"/>
            <a:ext cx="7788600" cy="11127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1200"/>
              <a:buFont typeface="Arial"/>
              <a:buNone/>
            </a:pPr>
            <a:r>
              <a:rPr b="0" i="0" lang="id" sz="1200" u="none" cap="none" strike="noStrike">
                <a:solidFill>
                  <a:schemeClr val="dk1"/>
                </a:solidFill>
                <a:latin typeface="Montserrat"/>
                <a:ea typeface="Montserrat"/>
                <a:cs typeface="Montserrat"/>
                <a:sym typeface="Montserrat"/>
              </a:rPr>
              <a:t>Untuk mengurangi Faktor False Prediction diatas kami memakai</a:t>
            </a:r>
            <a:endParaRPr b="0" i="0" sz="1200" u="none" cap="none" strike="noStrike">
              <a:solidFill>
                <a:schemeClr val="dk1"/>
              </a:solidFill>
              <a:latin typeface="Montserrat"/>
              <a:ea typeface="Montserrat"/>
              <a:cs typeface="Montserrat"/>
              <a:sym typeface="Montserrat"/>
            </a:endParaRPr>
          </a:p>
          <a:p>
            <a:pPr indent="0" lvl="0" marL="0" marR="0" rtl="0" algn="ctr">
              <a:lnSpc>
                <a:spcPct val="115000"/>
              </a:lnSpc>
              <a:spcBef>
                <a:spcPts val="0"/>
              </a:spcBef>
              <a:spcAft>
                <a:spcPts val="0"/>
              </a:spcAft>
              <a:buClr>
                <a:srgbClr val="000000"/>
              </a:buClr>
              <a:buSzPts val="3000"/>
              <a:buFont typeface="Arial"/>
              <a:buNone/>
            </a:pPr>
            <a:r>
              <a:rPr b="1" i="0" lang="id" sz="3000" u="none" cap="none" strike="noStrike">
                <a:solidFill>
                  <a:schemeClr val="dk1"/>
                </a:solidFill>
                <a:latin typeface="Montserrat"/>
                <a:ea typeface="Montserrat"/>
                <a:cs typeface="Montserrat"/>
                <a:sym typeface="Montserrat"/>
              </a:rPr>
              <a:t>F1-SCORE</a:t>
            </a:r>
            <a:endParaRPr b="1" i="0" sz="3000" u="none" cap="none" strike="noStrike">
              <a:solidFill>
                <a:schemeClr val="dk1"/>
              </a:solidFill>
              <a:latin typeface="Montserrat"/>
              <a:ea typeface="Montserrat"/>
              <a:cs typeface="Montserrat"/>
              <a:sym typeface="Montserrat"/>
            </a:endParaRPr>
          </a:p>
          <a:p>
            <a:pPr indent="0" lvl="0" marL="0" marR="0" rtl="0" algn="ctr">
              <a:lnSpc>
                <a:spcPct val="115000"/>
              </a:lnSpc>
              <a:spcBef>
                <a:spcPts val="0"/>
              </a:spcBef>
              <a:spcAft>
                <a:spcPts val="0"/>
              </a:spcAft>
              <a:buClr>
                <a:srgbClr val="000000"/>
              </a:buClr>
              <a:buSzPts val="1200"/>
              <a:buFont typeface="Arial"/>
              <a:buNone/>
            </a:pPr>
            <a:r>
              <a:rPr b="0" i="0" lang="id" sz="1200" u="none" cap="none" strike="noStrike">
                <a:solidFill>
                  <a:schemeClr val="dk1"/>
                </a:solidFill>
                <a:latin typeface="Montserrat"/>
                <a:ea typeface="Montserrat"/>
                <a:cs typeface="Montserrat"/>
                <a:sym typeface="Montserrat"/>
              </a:rPr>
              <a:t>sebagai metrics evaluasi utama</a:t>
            </a:r>
            <a:endParaRPr b="0" i="0" sz="1200" u="none" cap="none" strike="noStrike">
              <a:solidFill>
                <a:schemeClr val="dk1"/>
              </a:solidFill>
              <a:latin typeface="Montserrat"/>
              <a:ea typeface="Montserrat"/>
              <a:cs typeface="Montserrat"/>
              <a:sym typeface="Montserrat"/>
            </a:endParaRPr>
          </a:p>
        </p:txBody>
      </p:sp>
      <p:pic>
        <p:nvPicPr>
          <p:cNvPr id="248" name="Google Shape;248;p15"/>
          <p:cNvPicPr preferRelativeResize="0"/>
          <p:nvPr/>
        </p:nvPicPr>
        <p:blipFill rotWithShape="1">
          <a:blip r:embed="rId3">
            <a:alphaModFix/>
          </a:blip>
          <a:srcRect b="0" l="0" r="0" t="0"/>
          <a:stretch/>
        </p:blipFill>
        <p:spPr>
          <a:xfrm>
            <a:off x="4076400" y="1855800"/>
            <a:ext cx="1219200" cy="12192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16"/>
          <p:cNvSpPr txBox="1"/>
          <p:nvPr/>
        </p:nvSpPr>
        <p:spPr>
          <a:xfrm>
            <a:off x="663975" y="3283975"/>
            <a:ext cx="36768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1" i="0" lang="id" sz="1200" u="none" cap="none" strike="noStrike">
                <a:solidFill>
                  <a:schemeClr val="dk1"/>
                </a:solidFill>
                <a:latin typeface="Arial"/>
                <a:ea typeface="Arial"/>
                <a:cs typeface="Arial"/>
                <a:sym typeface="Arial"/>
              </a:rPr>
              <a:t>Alasan penggunaan metrics</a:t>
            </a:r>
            <a:endParaRPr b="1" i="0" sz="1200" u="none" cap="none" strike="noStrike">
              <a:solidFill>
                <a:schemeClr val="dk1"/>
              </a:solidFill>
              <a:latin typeface="Arial"/>
              <a:ea typeface="Arial"/>
              <a:cs typeface="Arial"/>
              <a:sym typeface="Arial"/>
            </a:endParaRPr>
          </a:p>
          <a:p>
            <a:pPr indent="-304800" lvl="0" marL="457200" marR="0" rtl="0" algn="l">
              <a:lnSpc>
                <a:spcPct val="100000"/>
              </a:lnSpc>
              <a:spcBef>
                <a:spcPts val="0"/>
              </a:spcBef>
              <a:spcAft>
                <a:spcPts val="0"/>
              </a:spcAft>
              <a:buClr>
                <a:schemeClr val="dk1"/>
              </a:buClr>
              <a:buSzPts val="1200"/>
              <a:buFont typeface="Arial"/>
              <a:buChar char="●"/>
            </a:pPr>
            <a:r>
              <a:rPr b="0" i="0" lang="id" sz="1200" u="none" cap="none" strike="noStrike">
                <a:solidFill>
                  <a:schemeClr val="dk1"/>
                </a:solidFill>
                <a:latin typeface="Arial"/>
                <a:ea typeface="Arial"/>
                <a:cs typeface="Arial"/>
                <a:sym typeface="Arial"/>
              </a:rPr>
              <a:t>Memahami bahwa tujuan dari pembuatan model untuk mengurangi kasus </a:t>
            </a:r>
            <a:r>
              <a:rPr b="1" i="0" lang="id" sz="1200" u="none" cap="none" strike="noStrike">
                <a:solidFill>
                  <a:schemeClr val="dk1"/>
                </a:solidFill>
                <a:latin typeface="Arial"/>
                <a:ea typeface="Arial"/>
                <a:cs typeface="Arial"/>
                <a:sym typeface="Arial"/>
              </a:rPr>
              <a:t>FN</a:t>
            </a:r>
            <a:r>
              <a:rPr b="0" i="0" lang="id" sz="1200" u="none" cap="none" strike="noStrike">
                <a:solidFill>
                  <a:schemeClr val="dk1"/>
                </a:solidFill>
                <a:latin typeface="Arial"/>
                <a:ea typeface="Arial"/>
                <a:cs typeface="Arial"/>
                <a:sym typeface="Arial"/>
              </a:rPr>
              <a:t> dan </a:t>
            </a:r>
            <a:r>
              <a:rPr b="1" i="0" lang="id" sz="1200" u="none" cap="none" strike="noStrike">
                <a:solidFill>
                  <a:schemeClr val="dk1"/>
                </a:solidFill>
                <a:latin typeface="Arial"/>
                <a:ea typeface="Arial"/>
                <a:cs typeface="Arial"/>
                <a:sym typeface="Arial"/>
              </a:rPr>
              <a:t>FP</a:t>
            </a:r>
            <a:r>
              <a:rPr b="0" i="0" lang="id" sz="1200" u="none" cap="none" strike="noStrike">
                <a:solidFill>
                  <a:schemeClr val="dk1"/>
                </a:solidFill>
                <a:latin typeface="Arial"/>
                <a:ea typeface="Arial"/>
                <a:cs typeface="Arial"/>
                <a:sym typeface="Arial"/>
              </a:rPr>
              <a:t>, maka </a:t>
            </a:r>
            <a:r>
              <a:rPr b="1" i="0" lang="id" sz="1200" u="none" cap="none" strike="noStrike">
                <a:solidFill>
                  <a:schemeClr val="dk1"/>
                </a:solidFill>
                <a:latin typeface="Arial"/>
                <a:ea typeface="Arial"/>
                <a:cs typeface="Arial"/>
                <a:sym typeface="Arial"/>
              </a:rPr>
              <a:t>F1-Score</a:t>
            </a:r>
            <a:r>
              <a:rPr b="0" i="0" lang="id" sz="1200" u="none" cap="none" strike="noStrike">
                <a:solidFill>
                  <a:schemeClr val="dk1"/>
                </a:solidFill>
                <a:latin typeface="Arial"/>
                <a:ea typeface="Arial"/>
                <a:cs typeface="Arial"/>
                <a:sym typeface="Arial"/>
              </a:rPr>
              <a:t> menjadi metrics yang ideal untuk </a:t>
            </a:r>
            <a:r>
              <a:rPr b="1" i="0" lang="id" sz="1200" u="none" cap="none" strike="noStrike">
                <a:solidFill>
                  <a:schemeClr val="dk1"/>
                </a:solidFill>
                <a:latin typeface="Arial"/>
                <a:ea typeface="Arial"/>
                <a:cs typeface="Arial"/>
                <a:sym typeface="Arial"/>
              </a:rPr>
              <a:t>dapat menyeimbangkan </a:t>
            </a:r>
            <a:r>
              <a:rPr b="0" i="0" lang="id" sz="1200" u="none" cap="none" strike="noStrike">
                <a:solidFill>
                  <a:schemeClr val="dk1"/>
                </a:solidFill>
                <a:latin typeface="Arial"/>
                <a:ea typeface="Arial"/>
                <a:cs typeface="Arial"/>
                <a:sym typeface="Arial"/>
              </a:rPr>
              <a:t>dan </a:t>
            </a:r>
            <a:r>
              <a:rPr b="1" i="0" lang="id" sz="1200" u="none" cap="none" strike="noStrike">
                <a:solidFill>
                  <a:schemeClr val="dk1"/>
                </a:solidFill>
                <a:latin typeface="Arial"/>
                <a:ea typeface="Arial"/>
                <a:cs typeface="Arial"/>
                <a:sym typeface="Arial"/>
              </a:rPr>
              <a:t>mengurangi kedua kasus tersebut.</a:t>
            </a:r>
            <a:endParaRPr b="1" i="0" sz="1200" u="none" cap="none" strike="noStrike">
              <a:solidFill>
                <a:schemeClr val="dk1"/>
              </a:solidFill>
              <a:latin typeface="Montserrat"/>
              <a:ea typeface="Montserrat"/>
              <a:cs typeface="Montserrat"/>
              <a:sym typeface="Montserrat"/>
            </a:endParaRPr>
          </a:p>
        </p:txBody>
      </p:sp>
      <p:sp>
        <p:nvSpPr>
          <p:cNvPr id="254" name="Google Shape;254;p16"/>
          <p:cNvSpPr txBox="1"/>
          <p:nvPr/>
        </p:nvSpPr>
        <p:spPr>
          <a:xfrm>
            <a:off x="-923597" y="356400"/>
            <a:ext cx="5431200" cy="3693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1200"/>
              <a:buFont typeface="Arial"/>
              <a:buNone/>
            </a:pPr>
            <a:r>
              <a:rPr b="1" i="0" lang="id" sz="1200" u="none" cap="none" strike="noStrike">
                <a:solidFill>
                  <a:schemeClr val="dk1"/>
                </a:solidFill>
                <a:latin typeface="Montserrat"/>
                <a:ea typeface="Montserrat"/>
                <a:cs typeface="Montserrat"/>
                <a:sym typeface="Montserrat"/>
              </a:rPr>
              <a:t>Hasil Evaluasi Keseluruhan</a:t>
            </a:r>
            <a:endParaRPr b="1" i="0" sz="1200" u="none" cap="none" strike="noStrike">
              <a:solidFill>
                <a:schemeClr val="dk1"/>
              </a:solidFill>
              <a:latin typeface="Montserrat"/>
              <a:ea typeface="Montserrat"/>
              <a:cs typeface="Montserrat"/>
              <a:sym typeface="Montserrat"/>
            </a:endParaRPr>
          </a:p>
        </p:txBody>
      </p:sp>
      <p:sp>
        <p:nvSpPr>
          <p:cNvPr id="255" name="Google Shape;255;p16"/>
          <p:cNvSpPr txBox="1"/>
          <p:nvPr/>
        </p:nvSpPr>
        <p:spPr>
          <a:xfrm>
            <a:off x="4903000" y="3594675"/>
            <a:ext cx="4061400" cy="548700"/>
          </a:xfrm>
          <a:prstGeom prst="rect">
            <a:avLst/>
          </a:prstGeom>
          <a:noFill/>
          <a:ln>
            <a:noFill/>
          </a:ln>
        </p:spPr>
        <p:txBody>
          <a:bodyPr anchorCtr="0" anchor="t" bIns="91425" lIns="91425" spcFirstLastPara="1" rIns="91425" wrap="square" tIns="91425">
            <a:spAutoFit/>
          </a:bodyPr>
          <a:lstStyle/>
          <a:p>
            <a:pPr indent="0" lvl="0" marL="457200" marR="0" rtl="0" algn="l">
              <a:lnSpc>
                <a:spcPct val="115000"/>
              </a:lnSpc>
              <a:spcBef>
                <a:spcPts val="0"/>
              </a:spcBef>
              <a:spcAft>
                <a:spcPts val="0"/>
              </a:spcAft>
              <a:buClr>
                <a:srgbClr val="000000"/>
              </a:buClr>
              <a:buSzPts val="1100"/>
              <a:buFont typeface="Arial"/>
              <a:buNone/>
            </a:pPr>
            <a:r>
              <a:rPr b="0" i="0" lang="id" sz="1100" u="none" cap="none" strike="noStrike">
                <a:solidFill>
                  <a:schemeClr val="dk1"/>
                </a:solidFill>
                <a:latin typeface="Arial"/>
                <a:ea typeface="Arial"/>
                <a:cs typeface="Arial"/>
                <a:sym typeface="Arial"/>
              </a:rPr>
              <a:t>Fitur </a:t>
            </a:r>
            <a:r>
              <a:rPr b="1" i="0" lang="id" sz="1100" u="none" cap="none" strike="noStrike">
                <a:solidFill>
                  <a:schemeClr val="dk1"/>
                </a:solidFill>
                <a:latin typeface="Arial"/>
                <a:ea typeface="Arial"/>
                <a:cs typeface="Arial"/>
                <a:sym typeface="Arial"/>
              </a:rPr>
              <a:t>Age</a:t>
            </a:r>
            <a:r>
              <a:rPr b="0" i="0" lang="id" sz="1100" u="none" cap="none" strike="noStrike">
                <a:solidFill>
                  <a:schemeClr val="dk1"/>
                </a:solidFill>
                <a:latin typeface="Arial"/>
                <a:ea typeface="Arial"/>
                <a:cs typeface="Arial"/>
                <a:sym typeface="Arial"/>
              </a:rPr>
              <a:t> menjadi fitur terpenting dalam model </a:t>
            </a:r>
            <a:r>
              <a:rPr b="1" i="0" lang="id" sz="1100" u="none" cap="none" strike="noStrike">
                <a:solidFill>
                  <a:schemeClr val="dk1"/>
                </a:solidFill>
                <a:latin typeface="Arial"/>
                <a:ea typeface="Arial"/>
                <a:cs typeface="Arial"/>
                <a:sym typeface="Arial"/>
              </a:rPr>
              <a:t>RandomForest</a:t>
            </a:r>
            <a:r>
              <a:rPr b="0" i="0" lang="id" sz="1100" u="none" cap="none" strike="noStrike">
                <a:solidFill>
                  <a:schemeClr val="dk1"/>
                </a:solidFill>
                <a:latin typeface="Arial"/>
                <a:ea typeface="Arial"/>
                <a:cs typeface="Arial"/>
                <a:sym typeface="Arial"/>
              </a:rPr>
              <a:t>.</a:t>
            </a:r>
            <a:endParaRPr b="1" i="0" sz="1600" u="none" cap="none" strike="noStrike">
              <a:solidFill>
                <a:schemeClr val="dk1"/>
              </a:solidFill>
              <a:latin typeface="Montserrat"/>
              <a:ea typeface="Montserrat"/>
              <a:cs typeface="Montserrat"/>
              <a:sym typeface="Montserrat"/>
            </a:endParaRPr>
          </a:p>
        </p:txBody>
      </p:sp>
      <p:pic>
        <p:nvPicPr>
          <p:cNvPr id="256" name="Google Shape;256;p16"/>
          <p:cNvPicPr preferRelativeResize="0"/>
          <p:nvPr/>
        </p:nvPicPr>
        <p:blipFill rotWithShape="1">
          <a:blip r:embed="rId3">
            <a:alphaModFix/>
          </a:blip>
          <a:srcRect b="0" l="0" r="0" t="0"/>
          <a:stretch/>
        </p:blipFill>
        <p:spPr>
          <a:xfrm>
            <a:off x="4660003" y="152400"/>
            <a:ext cx="4112345" cy="3289876"/>
          </a:xfrm>
          <a:prstGeom prst="rect">
            <a:avLst/>
          </a:prstGeom>
          <a:noFill/>
          <a:ln>
            <a:noFill/>
          </a:ln>
        </p:spPr>
      </p:pic>
      <p:pic>
        <p:nvPicPr>
          <p:cNvPr id="257" name="Google Shape;257;p16"/>
          <p:cNvPicPr preferRelativeResize="0"/>
          <p:nvPr/>
        </p:nvPicPr>
        <p:blipFill rotWithShape="1">
          <a:blip r:embed="rId4">
            <a:alphaModFix/>
          </a:blip>
          <a:srcRect b="0" l="0" r="0" t="0"/>
          <a:stretch/>
        </p:blipFill>
        <p:spPr>
          <a:xfrm>
            <a:off x="663986" y="929850"/>
            <a:ext cx="3553774" cy="20142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pic>
        <p:nvPicPr>
          <p:cNvPr id="262" name="Google Shape;262;p17"/>
          <p:cNvPicPr preferRelativeResize="0"/>
          <p:nvPr/>
        </p:nvPicPr>
        <p:blipFill rotWithShape="1">
          <a:blip r:embed="rId3">
            <a:alphaModFix/>
          </a:blip>
          <a:srcRect b="0" l="0" r="0" t="0"/>
          <a:stretch/>
        </p:blipFill>
        <p:spPr>
          <a:xfrm>
            <a:off x="2663712" y="186050"/>
            <a:ext cx="4456526" cy="3295076"/>
          </a:xfrm>
          <a:prstGeom prst="rect">
            <a:avLst/>
          </a:prstGeom>
          <a:noFill/>
          <a:ln>
            <a:noFill/>
          </a:ln>
        </p:spPr>
      </p:pic>
      <p:sp>
        <p:nvSpPr>
          <p:cNvPr id="263" name="Google Shape;263;p17"/>
          <p:cNvSpPr txBox="1"/>
          <p:nvPr/>
        </p:nvSpPr>
        <p:spPr>
          <a:xfrm>
            <a:off x="1024975" y="3727175"/>
            <a:ext cx="7734000" cy="548700"/>
          </a:xfrm>
          <a:prstGeom prst="rect">
            <a:avLst/>
          </a:prstGeom>
          <a:noFill/>
          <a:ln>
            <a:noFill/>
          </a:ln>
        </p:spPr>
        <p:txBody>
          <a:bodyPr anchorCtr="0" anchor="t" bIns="91425" lIns="91425" spcFirstLastPara="1" rIns="91425" wrap="square" tIns="91425">
            <a:spAutoFit/>
          </a:bodyPr>
          <a:lstStyle/>
          <a:p>
            <a:pPr indent="0" lvl="0" marL="0" marR="0" rtl="0" algn="just">
              <a:lnSpc>
                <a:spcPct val="115000"/>
              </a:lnSpc>
              <a:spcBef>
                <a:spcPts val="1200"/>
              </a:spcBef>
              <a:spcAft>
                <a:spcPts val="1200"/>
              </a:spcAft>
              <a:buClr>
                <a:srgbClr val="000000"/>
              </a:buClr>
              <a:buSzPts val="1100"/>
              <a:buFont typeface="Arial"/>
              <a:buNone/>
            </a:pPr>
            <a:r>
              <a:rPr b="1" i="0" lang="id" sz="1100" u="none" cap="none" strike="noStrike">
                <a:solidFill>
                  <a:srgbClr val="201E1E"/>
                </a:solidFill>
                <a:latin typeface="Arial"/>
                <a:ea typeface="Arial"/>
                <a:cs typeface="Arial"/>
                <a:sym typeface="Arial"/>
              </a:rPr>
              <a:t>Terdapat penurunan tingkat churn rate sebesar 3,4% setelah menggunakan model RandomForest untuk mendeteksi nasabah yang akan churn di kemudian hari.</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18"/>
          <p:cNvSpPr txBox="1"/>
          <p:nvPr/>
        </p:nvSpPr>
        <p:spPr>
          <a:xfrm>
            <a:off x="423500" y="675625"/>
            <a:ext cx="8618400" cy="2070300"/>
          </a:xfrm>
          <a:prstGeom prst="rect">
            <a:avLst/>
          </a:prstGeom>
          <a:noFill/>
          <a:ln>
            <a:noFill/>
          </a:ln>
        </p:spPr>
        <p:txBody>
          <a:bodyPr anchorCtr="0" anchor="t" bIns="34275" lIns="68575" spcFirstLastPara="1" rIns="68575" wrap="square" tIns="34275">
            <a:spAutoFit/>
          </a:bodyPr>
          <a:lstStyle/>
          <a:p>
            <a:pPr indent="0" lvl="0" marL="457200" marR="0" rtl="0" algn="just">
              <a:lnSpc>
                <a:spcPct val="150000"/>
              </a:lnSpc>
              <a:spcBef>
                <a:spcPts val="0"/>
              </a:spcBef>
              <a:spcAft>
                <a:spcPts val="0"/>
              </a:spcAft>
              <a:buClr>
                <a:schemeClr val="dk1"/>
              </a:buClr>
              <a:buSzPts val="1100"/>
              <a:buFont typeface="Arial"/>
              <a:buNone/>
            </a:pPr>
            <a:r>
              <a:rPr b="0" i="0" lang="id" sz="1000" u="none" cap="none" strike="noStrike">
                <a:solidFill>
                  <a:schemeClr val="dk1"/>
                </a:solidFill>
                <a:latin typeface="Montserrat Medium"/>
                <a:ea typeface="Montserrat Medium"/>
                <a:cs typeface="Montserrat Medium"/>
                <a:sym typeface="Montserrat Medium"/>
              </a:rPr>
              <a:t>Rekomendasi tindakan untuk bank, yaitu sebagai berikut:</a:t>
            </a:r>
            <a:endParaRPr b="0" i="0" sz="1000" u="none" cap="none" strike="noStrike">
              <a:solidFill>
                <a:schemeClr val="dk1"/>
              </a:solidFill>
              <a:latin typeface="Montserrat Medium"/>
              <a:ea typeface="Montserrat Medium"/>
              <a:cs typeface="Montserrat Medium"/>
              <a:sym typeface="Montserrat Medium"/>
            </a:endParaRPr>
          </a:p>
          <a:p>
            <a:pPr indent="-292100" lvl="0" marL="914400" marR="0" rtl="0" algn="just">
              <a:lnSpc>
                <a:spcPct val="150000"/>
              </a:lnSpc>
              <a:spcBef>
                <a:spcPts val="0"/>
              </a:spcBef>
              <a:spcAft>
                <a:spcPts val="0"/>
              </a:spcAft>
              <a:buClr>
                <a:schemeClr val="dk1"/>
              </a:buClr>
              <a:buSzPts val="1000"/>
              <a:buFont typeface="Montserrat"/>
              <a:buAutoNum type="arabicParenR"/>
            </a:pPr>
            <a:r>
              <a:rPr b="1" i="0" lang="id" sz="1000" u="none" cap="none" strike="noStrike">
                <a:solidFill>
                  <a:schemeClr val="dk1"/>
                </a:solidFill>
                <a:latin typeface="Montserrat"/>
                <a:ea typeface="Montserrat"/>
                <a:cs typeface="Montserrat"/>
                <a:sym typeface="Montserrat"/>
              </a:rPr>
              <a:t>Wawasan dari Model</a:t>
            </a:r>
            <a:endParaRPr b="1" i="0" sz="1000" u="none" cap="none" strike="noStrike">
              <a:solidFill>
                <a:schemeClr val="dk1"/>
              </a:solidFill>
              <a:latin typeface="Montserrat"/>
              <a:ea typeface="Montserrat"/>
              <a:cs typeface="Montserrat"/>
              <a:sym typeface="Montserrat"/>
            </a:endParaRPr>
          </a:p>
          <a:p>
            <a:pPr indent="457200" lvl="0" marL="914400" marR="0" rtl="0" algn="l">
              <a:lnSpc>
                <a:spcPct val="150000"/>
              </a:lnSpc>
              <a:spcBef>
                <a:spcPts val="0"/>
              </a:spcBef>
              <a:spcAft>
                <a:spcPts val="0"/>
              </a:spcAft>
              <a:buClr>
                <a:srgbClr val="000000"/>
              </a:buClr>
              <a:buSzPts val="1000"/>
              <a:buFont typeface="Arial"/>
              <a:buNone/>
            </a:pPr>
            <a:r>
              <a:rPr b="0" i="0" lang="id" sz="1000" u="none" cap="none" strike="noStrike">
                <a:solidFill>
                  <a:schemeClr val="dk1"/>
                </a:solidFill>
                <a:latin typeface="Montserrat Medium"/>
                <a:ea typeface="Montserrat Medium"/>
                <a:cs typeface="Montserrat Medium"/>
                <a:sym typeface="Montserrat Medium"/>
              </a:rPr>
              <a:t>Usia berperan signifikan dalam model RandomForest, menunjukkan bahwa usia Nasabah pada bank dapat menjadi faktor penting dalam memprediksi churn. Ini menandakan bahwa Nasabah yang berumur lebih tua akan berpotensi churn daripada Nasabah yang lebih muda</a:t>
            </a:r>
            <a:endParaRPr b="0" i="0" sz="1000" u="none" cap="none" strike="noStrike">
              <a:solidFill>
                <a:schemeClr val="dk1"/>
              </a:solidFill>
              <a:latin typeface="Montserrat Medium"/>
              <a:ea typeface="Montserrat Medium"/>
              <a:cs typeface="Montserrat Medium"/>
              <a:sym typeface="Montserrat Medium"/>
            </a:endParaRPr>
          </a:p>
          <a:p>
            <a:pPr indent="-292100" lvl="0" marL="914400" marR="0" rtl="0" algn="just">
              <a:lnSpc>
                <a:spcPct val="150000"/>
              </a:lnSpc>
              <a:spcBef>
                <a:spcPts val="0"/>
              </a:spcBef>
              <a:spcAft>
                <a:spcPts val="0"/>
              </a:spcAft>
              <a:buClr>
                <a:schemeClr val="dk1"/>
              </a:buClr>
              <a:buSzPts val="1000"/>
              <a:buFont typeface="Montserrat"/>
              <a:buAutoNum type="arabicParenR"/>
            </a:pPr>
            <a:r>
              <a:rPr b="1" i="0" lang="id" sz="1000" u="none" cap="none" strike="noStrike">
                <a:solidFill>
                  <a:schemeClr val="dk1"/>
                </a:solidFill>
                <a:latin typeface="Montserrat"/>
                <a:ea typeface="Montserrat"/>
                <a:cs typeface="Montserrat"/>
                <a:sym typeface="Montserrat"/>
              </a:rPr>
              <a:t>Wawasan Bisnis</a:t>
            </a:r>
            <a:endParaRPr b="1" i="0" sz="1000" u="none" cap="none" strike="noStrike">
              <a:solidFill>
                <a:schemeClr val="dk1"/>
              </a:solidFill>
              <a:latin typeface="Montserrat"/>
              <a:ea typeface="Montserrat"/>
              <a:cs typeface="Montserrat"/>
              <a:sym typeface="Montserrat"/>
            </a:endParaRPr>
          </a:p>
          <a:p>
            <a:pPr indent="457200" lvl="0" marL="914400" marR="0" rtl="0" algn="l">
              <a:lnSpc>
                <a:spcPct val="150000"/>
              </a:lnSpc>
              <a:spcBef>
                <a:spcPts val="0"/>
              </a:spcBef>
              <a:spcAft>
                <a:spcPts val="0"/>
              </a:spcAft>
              <a:buClr>
                <a:srgbClr val="000000"/>
              </a:buClr>
              <a:buSzPts val="1000"/>
              <a:buFont typeface="Arial"/>
              <a:buNone/>
            </a:pPr>
            <a:r>
              <a:rPr b="0" i="0" lang="id" sz="1000" u="none" cap="none" strike="noStrike">
                <a:solidFill>
                  <a:schemeClr val="dk1"/>
                </a:solidFill>
                <a:latin typeface="Montserrat Medium"/>
                <a:ea typeface="Montserrat Medium"/>
                <a:cs typeface="Montserrat Medium"/>
                <a:sym typeface="Montserrat Medium"/>
              </a:rPr>
              <a:t>Jumlah produk yang dimiliki pelanggan dan status keanggotaan aktif adalah </a:t>
            </a:r>
            <a:r>
              <a:rPr b="0" i="0" lang="id" sz="1000" u="none" cap="none" strike="noStrike">
                <a:solidFill>
                  <a:srgbClr val="A61C00"/>
                </a:solidFill>
                <a:latin typeface="Montserrat Medium"/>
                <a:ea typeface="Montserrat Medium"/>
                <a:cs typeface="Montserrat Medium"/>
                <a:sym typeface="Montserrat Medium"/>
              </a:rPr>
              <a:t>key factor teratas</a:t>
            </a:r>
            <a:r>
              <a:rPr b="0" i="0" lang="id" sz="1000" u="none" cap="none" strike="noStrike">
                <a:solidFill>
                  <a:schemeClr val="dk1"/>
                </a:solidFill>
                <a:latin typeface="Montserrat Medium"/>
                <a:ea typeface="Montserrat Medium"/>
                <a:cs typeface="Montserrat Medium"/>
                <a:sym typeface="Montserrat Medium"/>
              </a:rPr>
              <a:t> yang mempengaruhi churn. Ini mengindikasikan bahwa penting bagi bank untuk mempertahankan pelanggan agar tetap memiliki lebih banyak produk dan tetap aktif.</a:t>
            </a:r>
            <a:endParaRPr b="0" i="0" sz="1000" u="none" cap="none" strike="noStrike">
              <a:solidFill>
                <a:srgbClr val="201E1E"/>
              </a:solidFill>
              <a:latin typeface="Montserrat Medium"/>
              <a:ea typeface="Montserrat Medium"/>
              <a:cs typeface="Montserrat Medium"/>
              <a:sym typeface="Montserrat Medium"/>
            </a:endParaRPr>
          </a:p>
        </p:txBody>
      </p:sp>
      <p:sp>
        <p:nvSpPr>
          <p:cNvPr id="269" name="Google Shape;269;p18"/>
          <p:cNvSpPr txBox="1"/>
          <p:nvPr/>
        </p:nvSpPr>
        <p:spPr>
          <a:xfrm>
            <a:off x="769400" y="153267"/>
            <a:ext cx="7777500" cy="438600"/>
          </a:xfrm>
          <a:prstGeom prst="rect">
            <a:avLst/>
          </a:prstGeom>
          <a:noFill/>
          <a:ln>
            <a:noFill/>
          </a:ln>
        </p:spPr>
        <p:txBody>
          <a:bodyPr anchorCtr="0" anchor="t" bIns="34275" lIns="68575" spcFirstLastPara="1" rIns="68575" wrap="square" tIns="34275">
            <a:spAutoFit/>
          </a:bodyPr>
          <a:lstStyle/>
          <a:p>
            <a:pPr indent="0" lvl="0" marL="0" marR="0" rtl="0" algn="l">
              <a:lnSpc>
                <a:spcPct val="103125"/>
              </a:lnSpc>
              <a:spcBef>
                <a:spcPts val="0"/>
              </a:spcBef>
              <a:spcAft>
                <a:spcPts val="0"/>
              </a:spcAft>
              <a:buClr>
                <a:srgbClr val="000000"/>
              </a:buClr>
              <a:buSzPts val="2400"/>
              <a:buFont typeface="Arial"/>
              <a:buNone/>
            </a:pPr>
            <a:r>
              <a:rPr b="1" i="0" lang="id" sz="2400" u="none" cap="none" strike="noStrike">
                <a:solidFill>
                  <a:srgbClr val="0198A3"/>
                </a:solidFill>
                <a:latin typeface="Montserrat"/>
                <a:ea typeface="Montserrat"/>
                <a:cs typeface="Montserrat"/>
                <a:sym typeface="Montserrat"/>
              </a:rPr>
              <a:t>Executive Summary &amp; Recommendation </a:t>
            </a:r>
            <a:endParaRPr b="1" i="0" sz="2400" u="none" cap="none" strike="noStrike">
              <a:solidFill>
                <a:srgbClr val="0198A3"/>
              </a:solidFill>
              <a:latin typeface="Montserrat"/>
              <a:ea typeface="Montserrat"/>
              <a:cs typeface="Montserrat"/>
              <a:sym typeface="Montserrat"/>
            </a:endParaRPr>
          </a:p>
        </p:txBody>
      </p:sp>
      <p:sp>
        <p:nvSpPr>
          <p:cNvPr id="270" name="Google Shape;270;p18"/>
          <p:cNvSpPr txBox="1"/>
          <p:nvPr/>
        </p:nvSpPr>
        <p:spPr>
          <a:xfrm>
            <a:off x="1014625" y="2745925"/>
            <a:ext cx="7599300" cy="2019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1200"/>
              </a:spcBef>
              <a:spcAft>
                <a:spcPts val="0"/>
              </a:spcAft>
              <a:buClr>
                <a:srgbClr val="000000"/>
              </a:buClr>
              <a:buSzPts val="1100"/>
              <a:buFont typeface="Arial"/>
              <a:buNone/>
            </a:pPr>
            <a:r>
              <a:rPr b="1" i="0" lang="id" sz="1100" u="none" cap="none" strike="noStrike">
                <a:solidFill>
                  <a:srgbClr val="201E1E"/>
                </a:solidFill>
                <a:latin typeface="Arial"/>
                <a:ea typeface="Arial"/>
                <a:cs typeface="Arial"/>
                <a:sym typeface="Arial"/>
              </a:rPr>
              <a:t>3) Strategi Retensi: </a:t>
            </a:r>
            <a:r>
              <a:rPr b="0" i="0" lang="id" sz="1100" u="none" cap="none" strike="noStrike">
                <a:solidFill>
                  <a:srgbClr val="201E1E"/>
                </a:solidFill>
                <a:latin typeface="Arial"/>
                <a:ea typeface="Arial"/>
                <a:cs typeface="Arial"/>
                <a:sym typeface="Arial"/>
              </a:rPr>
              <a:t>Fokus pada strategi retensi untuk </a:t>
            </a:r>
            <a:r>
              <a:rPr b="1" i="0" lang="id" sz="1100" u="none" cap="none" strike="noStrike">
                <a:solidFill>
                  <a:srgbClr val="201E1E"/>
                </a:solidFill>
                <a:latin typeface="Arial"/>
                <a:ea typeface="Arial"/>
                <a:cs typeface="Arial"/>
                <a:sym typeface="Arial"/>
              </a:rPr>
              <a:t>nasabah berusia 40-49 tahun</a:t>
            </a:r>
            <a:r>
              <a:rPr b="0" i="0" lang="id" sz="1100" u="none" cap="none" strike="noStrike">
                <a:solidFill>
                  <a:srgbClr val="201E1E"/>
                </a:solidFill>
                <a:latin typeface="Arial"/>
                <a:ea typeface="Arial"/>
                <a:cs typeface="Arial"/>
                <a:sym typeface="Arial"/>
              </a:rPr>
              <a:t>, karena mereka memiliki kecenderungan untuk churn. Bank dapat </a:t>
            </a:r>
            <a:r>
              <a:rPr b="1" i="0" lang="id" sz="1100" u="none" cap="none" strike="noStrike">
                <a:solidFill>
                  <a:srgbClr val="201E1E"/>
                </a:solidFill>
                <a:latin typeface="Arial"/>
                <a:ea typeface="Arial"/>
                <a:cs typeface="Arial"/>
                <a:sym typeface="Arial"/>
              </a:rPr>
              <a:t>menawarkan insentif khusus, layanan tambahan</a:t>
            </a:r>
            <a:r>
              <a:rPr b="0" i="0" lang="id" sz="1100" u="none" cap="none" strike="noStrike">
                <a:solidFill>
                  <a:srgbClr val="201E1E"/>
                </a:solidFill>
                <a:latin typeface="Arial"/>
                <a:ea typeface="Arial"/>
                <a:cs typeface="Arial"/>
                <a:sym typeface="Arial"/>
              </a:rPr>
              <a:t>, atau </a:t>
            </a:r>
            <a:r>
              <a:rPr b="1" i="0" lang="id" sz="1100" u="none" cap="none" strike="noStrike">
                <a:solidFill>
                  <a:srgbClr val="201E1E"/>
                </a:solidFill>
                <a:latin typeface="Arial"/>
                <a:ea typeface="Arial"/>
                <a:cs typeface="Arial"/>
                <a:sym typeface="Arial"/>
              </a:rPr>
              <a:t>program loyalitas</a:t>
            </a:r>
            <a:r>
              <a:rPr b="0" i="0" lang="id" sz="1100" u="none" cap="none" strike="noStrike">
                <a:solidFill>
                  <a:srgbClr val="201E1E"/>
                </a:solidFill>
                <a:latin typeface="Arial"/>
                <a:ea typeface="Arial"/>
                <a:cs typeface="Arial"/>
                <a:sym typeface="Arial"/>
              </a:rPr>
              <a:t> untuk mempertahankan mereka.</a:t>
            </a:r>
            <a:endParaRPr b="0" i="0" sz="1100" u="none" cap="none" strike="noStrike">
              <a:solidFill>
                <a:srgbClr val="201E1E"/>
              </a:solidFill>
              <a:latin typeface="Arial"/>
              <a:ea typeface="Arial"/>
              <a:cs typeface="Arial"/>
              <a:sym typeface="Arial"/>
            </a:endParaRPr>
          </a:p>
          <a:p>
            <a:pPr indent="0" lvl="0" marL="0" marR="0" rtl="0" algn="l">
              <a:lnSpc>
                <a:spcPct val="115000"/>
              </a:lnSpc>
              <a:spcBef>
                <a:spcPts val="1200"/>
              </a:spcBef>
              <a:spcAft>
                <a:spcPts val="0"/>
              </a:spcAft>
              <a:buClr>
                <a:srgbClr val="000000"/>
              </a:buClr>
              <a:buSzPts val="1100"/>
              <a:buFont typeface="Arial"/>
              <a:buNone/>
            </a:pPr>
            <a:r>
              <a:rPr b="0" i="0" lang="id" sz="1100" u="none" cap="none" strike="noStrike">
                <a:solidFill>
                  <a:srgbClr val="201E1E"/>
                </a:solidFill>
                <a:latin typeface="Arial"/>
                <a:ea typeface="Arial"/>
                <a:cs typeface="Arial"/>
                <a:sym typeface="Arial"/>
              </a:rPr>
              <a:t>4) </a:t>
            </a:r>
            <a:r>
              <a:rPr b="1" i="0" lang="id" sz="1100" u="none" cap="none" strike="noStrike">
                <a:solidFill>
                  <a:srgbClr val="201E1E"/>
                </a:solidFill>
                <a:latin typeface="Arial"/>
                <a:ea typeface="Arial"/>
                <a:cs typeface="Arial"/>
                <a:sym typeface="Arial"/>
              </a:rPr>
              <a:t>Pengoptimalan Strategi Pemasaran </a:t>
            </a:r>
            <a:r>
              <a:rPr b="0" i="0" lang="id" sz="1100" u="none" cap="none" strike="noStrike">
                <a:solidFill>
                  <a:srgbClr val="201E1E"/>
                </a:solidFill>
                <a:latin typeface="Arial"/>
                <a:ea typeface="Arial"/>
                <a:cs typeface="Arial"/>
                <a:sym typeface="Arial"/>
              </a:rPr>
              <a:t>Bank perlu mengoptimalkan strategi pemasaran dan layanan yang lebih spesifik di </a:t>
            </a:r>
            <a:r>
              <a:rPr b="1" i="0" lang="id" sz="1100" u="none" cap="none" strike="noStrike">
                <a:solidFill>
                  <a:srgbClr val="201E1E"/>
                </a:solidFill>
                <a:latin typeface="Arial"/>
                <a:ea typeface="Arial"/>
                <a:cs typeface="Arial"/>
                <a:sym typeface="Arial"/>
              </a:rPr>
              <a:t>Germany </a:t>
            </a:r>
            <a:r>
              <a:rPr b="0" i="0" lang="id" sz="1100" u="none" cap="none" strike="noStrike">
                <a:solidFill>
                  <a:srgbClr val="201E1E"/>
                </a:solidFill>
                <a:latin typeface="Arial"/>
                <a:ea typeface="Arial"/>
                <a:cs typeface="Arial"/>
                <a:sym typeface="Arial"/>
              </a:rPr>
              <a:t>seperti melakukan </a:t>
            </a:r>
            <a:r>
              <a:rPr b="1" i="0" lang="id" sz="1100" u="none" cap="none" strike="noStrike">
                <a:solidFill>
                  <a:srgbClr val="201E1E"/>
                </a:solidFill>
                <a:latin typeface="Arial"/>
                <a:ea typeface="Arial"/>
                <a:cs typeface="Arial"/>
                <a:sym typeface="Arial"/>
              </a:rPr>
              <a:t>kampanye pemasaran</a:t>
            </a:r>
            <a:r>
              <a:rPr b="0" i="0" lang="id" sz="1100" u="none" cap="none" strike="noStrike">
                <a:solidFill>
                  <a:srgbClr val="201E1E"/>
                </a:solidFill>
                <a:latin typeface="Arial"/>
                <a:ea typeface="Arial"/>
                <a:cs typeface="Arial"/>
                <a:sym typeface="Arial"/>
              </a:rPr>
              <a:t> dan</a:t>
            </a:r>
            <a:r>
              <a:rPr b="1" i="0" lang="id" sz="1100" u="none" cap="none" strike="noStrike">
                <a:solidFill>
                  <a:srgbClr val="201E1E"/>
                </a:solidFill>
                <a:latin typeface="Arial"/>
                <a:ea typeface="Arial"/>
                <a:cs typeface="Arial"/>
                <a:sym typeface="Arial"/>
              </a:rPr>
              <a:t> memberikan penawaran menarik</a:t>
            </a:r>
            <a:r>
              <a:rPr b="0" i="0" lang="id" sz="1100" u="none" cap="none" strike="noStrike">
                <a:solidFill>
                  <a:srgbClr val="201E1E"/>
                </a:solidFill>
                <a:latin typeface="Arial"/>
                <a:ea typeface="Arial"/>
                <a:cs typeface="Arial"/>
                <a:sym typeface="Arial"/>
              </a:rPr>
              <a:t> untuk daerah tersebut</a:t>
            </a:r>
            <a:endParaRPr b="0" i="0" sz="1100" u="none" cap="none" strike="noStrike">
              <a:solidFill>
                <a:srgbClr val="201E1E"/>
              </a:solidFill>
              <a:latin typeface="Arial"/>
              <a:ea typeface="Arial"/>
              <a:cs typeface="Arial"/>
              <a:sym typeface="Arial"/>
            </a:endParaRPr>
          </a:p>
          <a:p>
            <a:pPr indent="0" lvl="0" marL="0" marR="0" rtl="0" algn="l">
              <a:lnSpc>
                <a:spcPct val="115000"/>
              </a:lnSpc>
              <a:spcBef>
                <a:spcPts val="1200"/>
              </a:spcBef>
              <a:spcAft>
                <a:spcPts val="0"/>
              </a:spcAft>
              <a:buClr>
                <a:srgbClr val="000000"/>
              </a:buClr>
              <a:buSzPts val="1100"/>
              <a:buFont typeface="Arial"/>
              <a:buNone/>
            </a:pPr>
            <a:r>
              <a:rPr b="0" i="0" lang="id" sz="1100" u="none" cap="none" strike="noStrike">
                <a:solidFill>
                  <a:srgbClr val="201E1E"/>
                </a:solidFill>
                <a:latin typeface="Arial"/>
                <a:ea typeface="Arial"/>
                <a:cs typeface="Arial"/>
                <a:sym typeface="Arial"/>
              </a:rPr>
              <a:t>5) </a:t>
            </a:r>
            <a:r>
              <a:rPr b="1" i="0" lang="id" sz="1100" u="none" cap="none" strike="noStrike">
                <a:solidFill>
                  <a:srgbClr val="201E1E"/>
                </a:solidFill>
                <a:latin typeface="Arial"/>
                <a:ea typeface="Arial"/>
                <a:cs typeface="Arial"/>
                <a:sym typeface="Arial"/>
              </a:rPr>
              <a:t>Peningkatan Keterlibatan Nasabah </a:t>
            </a:r>
            <a:r>
              <a:rPr b="0" i="0" lang="id" sz="1100" u="none" cap="none" strike="noStrike">
                <a:solidFill>
                  <a:srgbClr val="201E1E"/>
                </a:solidFill>
                <a:latin typeface="Arial"/>
                <a:ea typeface="Arial"/>
                <a:cs typeface="Arial"/>
                <a:sym typeface="Arial"/>
              </a:rPr>
              <a:t>Dorong keaktifan nasabah dengan memberikan </a:t>
            </a:r>
            <a:r>
              <a:rPr b="1" i="0" lang="id" sz="1100" u="none" cap="none" strike="noStrike">
                <a:solidFill>
                  <a:srgbClr val="201E1E"/>
                </a:solidFill>
                <a:latin typeface="Arial"/>
                <a:ea typeface="Arial"/>
                <a:cs typeface="Arial"/>
                <a:sym typeface="Arial"/>
              </a:rPr>
              <a:t>dorongan atau insentif</a:t>
            </a:r>
            <a:r>
              <a:rPr b="0" i="0" lang="id" sz="1100" u="none" cap="none" strike="noStrike">
                <a:solidFill>
                  <a:srgbClr val="201E1E"/>
                </a:solidFill>
                <a:latin typeface="Arial"/>
                <a:ea typeface="Arial"/>
                <a:cs typeface="Arial"/>
                <a:sym typeface="Arial"/>
              </a:rPr>
              <a:t> bagi yang</a:t>
            </a:r>
            <a:r>
              <a:rPr b="1" i="0" lang="id" sz="1100" u="none" cap="none" strike="noStrike">
                <a:solidFill>
                  <a:srgbClr val="201E1E"/>
                </a:solidFill>
                <a:latin typeface="Arial"/>
                <a:ea typeface="Arial"/>
                <a:cs typeface="Arial"/>
                <a:sym typeface="Arial"/>
              </a:rPr>
              <a:t> kurang aktif dan hanya memiliki 1 produk</a:t>
            </a:r>
            <a:r>
              <a:rPr b="0" i="0" lang="id" sz="1100" u="none" cap="none" strike="noStrike">
                <a:solidFill>
                  <a:srgbClr val="201E1E"/>
                </a:solidFill>
                <a:latin typeface="Arial"/>
                <a:ea typeface="Arial"/>
                <a:cs typeface="Arial"/>
                <a:sym typeface="Arial"/>
              </a:rPr>
              <a:t>, seperti </a:t>
            </a:r>
            <a:r>
              <a:rPr b="1" i="0" lang="id" sz="1100" u="none" cap="none" strike="noStrike">
                <a:solidFill>
                  <a:srgbClr val="201E1E"/>
                </a:solidFill>
                <a:latin typeface="Arial"/>
                <a:ea typeface="Arial"/>
                <a:cs typeface="Arial"/>
                <a:sym typeface="Arial"/>
              </a:rPr>
              <a:t>diskon untuk transaksi rutin</a:t>
            </a:r>
            <a:r>
              <a:rPr b="0" i="0" lang="id" sz="1100" u="none" cap="none" strike="noStrike">
                <a:solidFill>
                  <a:srgbClr val="201E1E"/>
                </a:solidFill>
                <a:latin typeface="Arial"/>
                <a:ea typeface="Arial"/>
                <a:cs typeface="Arial"/>
                <a:sym typeface="Arial"/>
              </a:rPr>
              <a:t> atau </a:t>
            </a:r>
            <a:r>
              <a:rPr b="1" i="0" lang="id" sz="1100" u="none" cap="none" strike="noStrike">
                <a:solidFill>
                  <a:srgbClr val="201E1E"/>
                </a:solidFill>
                <a:latin typeface="Arial"/>
                <a:ea typeface="Arial"/>
                <a:cs typeface="Arial"/>
                <a:sym typeface="Arial"/>
              </a:rPr>
              <a:t>program loyalitas</a:t>
            </a:r>
            <a:r>
              <a:rPr b="0" i="0" lang="id" sz="1100" u="none" cap="none" strike="noStrike">
                <a:solidFill>
                  <a:srgbClr val="201E1E"/>
                </a:solidFill>
                <a:latin typeface="Arial"/>
                <a:ea typeface="Arial"/>
                <a:cs typeface="Arial"/>
                <a:sym typeface="Arial"/>
              </a:rPr>
              <a:t>.</a:t>
            </a:r>
            <a:endParaRPr b="0" i="0" sz="1100" u="none" cap="none" strike="noStrike">
              <a:solidFill>
                <a:srgbClr val="201E1E"/>
              </a:solidFill>
              <a:latin typeface="Arial"/>
              <a:ea typeface="Arial"/>
              <a:cs typeface="Arial"/>
              <a:sym typeface="Arial"/>
            </a:endParaRPr>
          </a:p>
          <a:p>
            <a:pPr indent="0" lvl="0" marL="0" marR="0" rtl="0" algn="l">
              <a:lnSpc>
                <a:spcPct val="115000"/>
              </a:lnSpc>
              <a:spcBef>
                <a:spcPts val="1200"/>
              </a:spcBef>
              <a:spcAft>
                <a:spcPts val="0"/>
              </a:spcAft>
              <a:buClr>
                <a:srgbClr val="000000"/>
              </a:buClr>
              <a:buSzPts val="1100"/>
              <a:buFont typeface="Arial"/>
              <a:buNone/>
            </a:pPr>
            <a:r>
              <a:t/>
            </a:r>
            <a:endParaRPr b="0" i="0" sz="1100" u="none" cap="none" strike="noStrike">
              <a:solidFill>
                <a:srgbClr val="201E1E"/>
              </a:solidFill>
              <a:latin typeface="Arial"/>
              <a:ea typeface="Arial"/>
              <a:cs typeface="Arial"/>
              <a:sym typeface="Arial"/>
            </a:endParaRPr>
          </a:p>
          <a:p>
            <a:pPr indent="0" lvl="0" marL="0" marR="0" rtl="0" algn="l">
              <a:lnSpc>
                <a:spcPct val="115000"/>
              </a:lnSpc>
              <a:spcBef>
                <a:spcPts val="1200"/>
              </a:spcBef>
              <a:spcAft>
                <a:spcPts val="1200"/>
              </a:spcAft>
              <a:buClr>
                <a:schemeClr val="dk1"/>
              </a:buClr>
              <a:buSzPts val="1100"/>
              <a:buFont typeface="Arial"/>
              <a:buNone/>
            </a:pPr>
            <a:r>
              <a:t/>
            </a:r>
            <a:endParaRPr b="0" i="0" sz="1100" u="none" cap="none" strike="noStrike">
              <a:solidFill>
                <a:srgbClr val="201E1E"/>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19"/>
          <p:cNvSpPr txBox="1"/>
          <p:nvPr/>
        </p:nvSpPr>
        <p:spPr>
          <a:xfrm>
            <a:off x="769400" y="153267"/>
            <a:ext cx="7777500" cy="438600"/>
          </a:xfrm>
          <a:prstGeom prst="rect">
            <a:avLst/>
          </a:prstGeom>
          <a:noFill/>
          <a:ln>
            <a:noFill/>
          </a:ln>
        </p:spPr>
        <p:txBody>
          <a:bodyPr anchorCtr="0" anchor="t" bIns="34275" lIns="68575" spcFirstLastPara="1" rIns="68575" wrap="square" tIns="34275">
            <a:spAutoFit/>
          </a:bodyPr>
          <a:lstStyle/>
          <a:p>
            <a:pPr indent="0" lvl="0" marL="0" marR="0" rtl="0" algn="l">
              <a:lnSpc>
                <a:spcPct val="103125"/>
              </a:lnSpc>
              <a:spcBef>
                <a:spcPts val="0"/>
              </a:spcBef>
              <a:spcAft>
                <a:spcPts val="0"/>
              </a:spcAft>
              <a:buClr>
                <a:srgbClr val="000000"/>
              </a:buClr>
              <a:buSzPts val="2400"/>
              <a:buFont typeface="Arial"/>
              <a:buNone/>
            </a:pPr>
            <a:r>
              <a:rPr b="1" i="0" lang="id" sz="2400" u="none" cap="none" strike="noStrike">
                <a:solidFill>
                  <a:srgbClr val="0198A3"/>
                </a:solidFill>
                <a:latin typeface="Montserrat"/>
                <a:ea typeface="Montserrat"/>
                <a:cs typeface="Montserrat"/>
                <a:sym typeface="Montserrat"/>
              </a:rPr>
              <a:t>Impacts for Bank Manduro</a:t>
            </a:r>
            <a:endParaRPr b="1" i="0" sz="2400" u="none" cap="none" strike="noStrike">
              <a:solidFill>
                <a:srgbClr val="0198A3"/>
              </a:solidFill>
              <a:latin typeface="Montserrat"/>
              <a:ea typeface="Montserrat"/>
              <a:cs typeface="Montserrat"/>
              <a:sym typeface="Montserrat"/>
            </a:endParaRPr>
          </a:p>
        </p:txBody>
      </p:sp>
      <p:sp>
        <p:nvSpPr>
          <p:cNvPr id="276" name="Google Shape;276;p19"/>
          <p:cNvSpPr txBox="1"/>
          <p:nvPr/>
        </p:nvSpPr>
        <p:spPr>
          <a:xfrm>
            <a:off x="858500" y="633850"/>
            <a:ext cx="7599300" cy="2019000"/>
          </a:xfrm>
          <a:prstGeom prst="rect">
            <a:avLst/>
          </a:prstGeom>
          <a:noFill/>
          <a:ln>
            <a:noFill/>
          </a:ln>
        </p:spPr>
        <p:txBody>
          <a:bodyPr anchorCtr="0" anchor="t" bIns="91425" lIns="91425" spcFirstLastPara="1" rIns="91425" wrap="square" tIns="91425">
            <a:noAutofit/>
          </a:bodyPr>
          <a:lstStyle/>
          <a:p>
            <a:pPr indent="-304800" lvl="0" marL="457200" marR="0" rtl="0" algn="l">
              <a:lnSpc>
                <a:spcPct val="115000"/>
              </a:lnSpc>
              <a:spcBef>
                <a:spcPts val="1200"/>
              </a:spcBef>
              <a:spcAft>
                <a:spcPts val="0"/>
              </a:spcAft>
              <a:buClr>
                <a:srgbClr val="201E1E"/>
              </a:buClr>
              <a:buSzPts val="1200"/>
              <a:buFont typeface="Montserrat SemiBold"/>
              <a:buChar char="●"/>
            </a:pPr>
            <a:r>
              <a:rPr b="0" i="0" lang="id" sz="1200" u="none" cap="none" strike="noStrike">
                <a:solidFill>
                  <a:srgbClr val="201E1E"/>
                </a:solidFill>
                <a:latin typeface="Montserrat SemiBold"/>
                <a:ea typeface="Montserrat SemiBold"/>
                <a:cs typeface="Montserrat SemiBold"/>
                <a:sym typeface="Montserrat SemiBold"/>
              </a:rPr>
              <a:t>Membantu  mendeteksi nasabah yang akan churn sebelum nasabah tersebut churn.</a:t>
            </a:r>
            <a:endParaRPr b="0" i="0" sz="1200" u="none" cap="none" strike="noStrike">
              <a:solidFill>
                <a:srgbClr val="201E1E"/>
              </a:solidFill>
              <a:latin typeface="Montserrat SemiBold"/>
              <a:ea typeface="Montserrat SemiBold"/>
              <a:cs typeface="Montserrat SemiBold"/>
              <a:sym typeface="Montserrat SemiBold"/>
            </a:endParaRPr>
          </a:p>
          <a:p>
            <a:pPr indent="-304800" lvl="0" marL="457200" marR="0" rtl="0" algn="l">
              <a:lnSpc>
                <a:spcPct val="115000"/>
              </a:lnSpc>
              <a:spcBef>
                <a:spcPts val="0"/>
              </a:spcBef>
              <a:spcAft>
                <a:spcPts val="0"/>
              </a:spcAft>
              <a:buClr>
                <a:srgbClr val="201E1E"/>
              </a:buClr>
              <a:buSzPts val="1200"/>
              <a:buFont typeface="Montserrat SemiBold"/>
              <a:buChar char="●"/>
            </a:pPr>
            <a:r>
              <a:rPr b="0" i="0" lang="id" sz="1200" u="none" cap="none" strike="noStrike">
                <a:solidFill>
                  <a:srgbClr val="201E1E"/>
                </a:solidFill>
                <a:latin typeface="Montserrat SemiBold"/>
                <a:ea typeface="Montserrat SemiBold"/>
                <a:cs typeface="Montserrat SemiBold"/>
                <a:sym typeface="Montserrat SemiBold"/>
              </a:rPr>
              <a:t>Membantu pekerjaan lebih mudah dikarenakan tim bank dapat mengecek Nasabah yang memiliki potensi churn saja tanpa harus mengecek seluruh Nasabah </a:t>
            </a:r>
            <a:endParaRPr b="0" i="0" sz="1200" u="none" cap="none" strike="noStrike">
              <a:solidFill>
                <a:srgbClr val="201E1E"/>
              </a:solidFill>
              <a:latin typeface="Montserrat SemiBold"/>
              <a:ea typeface="Montserrat SemiBold"/>
              <a:cs typeface="Montserrat SemiBold"/>
              <a:sym typeface="Montserrat SemiBold"/>
            </a:endParaRPr>
          </a:p>
          <a:p>
            <a:pPr indent="-304800" lvl="0" marL="457200" marR="0" rtl="0" algn="l">
              <a:lnSpc>
                <a:spcPct val="115000"/>
              </a:lnSpc>
              <a:spcBef>
                <a:spcPts val="0"/>
              </a:spcBef>
              <a:spcAft>
                <a:spcPts val="0"/>
              </a:spcAft>
              <a:buClr>
                <a:srgbClr val="201E1E"/>
              </a:buClr>
              <a:buSzPts val="1200"/>
              <a:buFont typeface="Montserrat SemiBold"/>
              <a:buChar char="●"/>
            </a:pPr>
            <a:r>
              <a:rPr b="0" i="0" lang="id" sz="1200" u="none" cap="none" strike="noStrike">
                <a:solidFill>
                  <a:srgbClr val="201E1E"/>
                </a:solidFill>
                <a:latin typeface="Montserrat SemiBold"/>
                <a:ea typeface="Montserrat SemiBold"/>
                <a:cs typeface="Montserrat SemiBold"/>
                <a:sym typeface="Montserrat SemiBold"/>
              </a:rPr>
              <a:t>Membantu mengurangi kehilanggan Nasabah, kepercayaan dan hilangnya pendapatan pada bank</a:t>
            </a:r>
            <a:endParaRPr b="0" i="0" sz="1200" u="none" cap="none" strike="noStrike">
              <a:solidFill>
                <a:srgbClr val="201E1E"/>
              </a:solidFill>
              <a:latin typeface="Montserrat SemiBold"/>
              <a:ea typeface="Montserrat SemiBold"/>
              <a:cs typeface="Montserrat SemiBold"/>
              <a:sym typeface="Montserrat SemiBold"/>
            </a:endParaRPr>
          </a:p>
          <a:p>
            <a:pPr indent="0" lvl="0" marL="0" marR="0" rtl="0" algn="l">
              <a:lnSpc>
                <a:spcPct val="115000"/>
              </a:lnSpc>
              <a:spcBef>
                <a:spcPts val="1200"/>
              </a:spcBef>
              <a:spcAft>
                <a:spcPts val="1200"/>
              </a:spcAft>
              <a:buClr>
                <a:srgbClr val="000000"/>
              </a:buClr>
              <a:buSzPts val="1100"/>
              <a:buFont typeface="Arial"/>
              <a:buNone/>
            </a:pPr>
            <a:r>
              <a:t/>
            </a:r>
            <a:endParaRPr b="0" i="0" sz="1100" u="none" cap="none" strike="noStrike">
              <a:solidFill>
                <a:srgbClr val="201E1E"/>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2"/>
          <p:cNvSpPr txBox="1"/>
          <p:nvPr/>
        </p:nvSpPr>
        <p:spPr>
          <a:xfrm>
            <a:off x="781290" y="522482"/>
            <a:ext cx="5514300" cy="438600"/>
          </a:xfrm>
          <a:prstGeom prst="rect">
            <a:avLst/>
          </a:prstGeom>
          <a:noFill/>
          <a:ln>
            <a:noFill/>
          </a:ln>
        </p:spPr>
        <p:txBody>
          <a:bodyPr anchorCtr="0" anchor="t" bIns="34275" lIns="68575" spcFirstLastPara="1" rIns="68575" wrap="square" tIns="34275">
            <a:spAutoFit/>
          </a:bodyPr>
          <a:lstStyle/>
          <a:p>
            <a:pPr indent="0" lvl="0" marL="0" marR="0" rtl="0" algn="l">
              <a:lnSpc>
                <a:spcPct val="103125"/>
              </a:lnSpc>
              <a:spcBef>
                <a:spcPts val="0"/>
              </a:spcBef>
              <a:spcAft>
                <a:spcPts val="0"/>
              </a:spcAft>
              <a:buClr>
                <a:srgbClr val="000000"/>
              </a:buClr>
              <a:buSzPts val="2400"/>
              <a:buFont typeface="Arial"/>
              <a:buNone/>
            </a:pPr>
            <a:r>
              <a:rPr b="1" i="0" lang="id" sz="2400" u="none" cap="none" strike="noStrike">
                <a:solidFill>
                  <a:srgbClr val="0198A3"/>
                </a:solidFill>
                <a:latin typeface="Montserrat"/>
                <a:ea typeface="Montserrat"/>
                <a:cs typeface="Montserrat"/>
                <a:sym typeface="Montserrat"/>
              </a:rPr>
              <a:t>Latar Belakang Masalah </a:t>
            </a:r>
            <a:endParaRPr b="1" i="0" sz="2400" u="none" cap="none" strike="noStrike">
              <a:solidFill>
                <a:srgbClr val="0198A3"/>
              </a:solidFill>
              <a:latin typeface="Montserrat"/>
              <a:ea typeface="Montserrat"/>
              <a:cs typeface="Montserrat"/>
              <a:sym typeface="Montserrat"/>
            </a:endParaRPr>
          </a:p>
        </p:txBody>
      </p:sp>
      <p:sp>
        <p:nvSpPr>
          <p:cNvPr id="122" name="Google Shape;122;p2"/>
          <p:cNvSpPr txBox="1"/>
          <p:nvPr/>
        </p:nvSpPr>
        <p:spPr>
          <a:xfrm>
            <a:off x="675675" y="1140800"/>
            <a:ext cx="8305800" cy="2669100"/>
          </a:xfrm>
          <a:prstGeom prst="rect">
            <a:avLst/>
          </a:prstGeom>
          <a:noFill/>
          <a:ln>
            <a:noFill/>
          </a:ln>
        </p:spPr>
        <p:txBody>
          <a:bodyPr anchorCtr="0" anchor="t" bIns="91425" lIns="91425" spcFirstLastPara="1" rIns="91425" wrap="square" tIns="91425">
            <a:spAutoFit/>
          </a:bodyPr>
          <a:lstStyle/>
          <a:p>
            <a:pPr indent="-304800" lvl="0" marL="457200" marR="0" rtl="0" algn="just">
              <a:lnSpc>
                <a:spcPct val="150000"/>
              </a:lnSpc>
              <a:spcBef>
                <a:spcPts val="0"/>
              </a:spcBef>
              <a:spcAft>
                <a:spcPts val="0"/>
              </a:spcAft>
              <a:buClr>
                <a:srgbClr val="000000"/>
              </a:buClr>
              <a:buSzPts val="1200"/>
              <a:buFont typeface="Montserrat"/>
              <a:buChar char="➔"/>
            </a:pPr>
            <a:r>
              <a:rPr b="0" i="0" lang="id" sz="1200" u="none" cap="none" strike="noStrike">
                <a:solidFill>
                  <a:srgbClr val="000000"/>
                </a:solidFill>
                <a:latin typeface="Montserrat Medium"/>
                <a:ea typeface="Montserrat Medium"/>
                <a:cs typeface="Montserrat Medium"/>
                <a:sym typeface="Montserrat Medium"/>
              </a:rPr>
              <a:t>Problem : </a:t>
            </a:r>
            <a:r>
              <a:rPr b="0" i="0" lang="id" sz="1200" u="none" cap="none" strike="noStrike">
                <a:solidFill>
                  <a:schemeClr val="dk1"/>
                </a:solidFill>
                <a:latin typeface="Montserrat Medium"/>
                <a:ea typeface="Montserrat Medium"/>
                <a:cs typeface="Montserrat Medium"/>
                <a:sym typeface="Montserrat Medium"/>
              </a:rPr>
              <a:t>Bank Manduro, sebuah layanan jasa perbankan, menghadapi tantangan signifikan karena jumlah nasabah yang </a:t>
            </a:r>
            <a:r>
              <a:rPr b="1" i="0" lang="id" sz="1200" u="none" cap="none" strike="noStrike">
                <a:solidFill>
                  <a:schemeClr val="dk1"/>
                </a:solidFill>
                <a:highlight>
                  <a:schemeClr val="lt1"/>
                </a:highlight>
                <a:latin typeface="Montserrat"/>
                <a:ea typeface="Montserrat"/>
                <a:cs typeface="Montserrat"/>
                <a:sym typeface="Montserrat"/>
              </a:rPr>
              <a:t>berhenti menggunakan layanan</a:t>
            </a:r>
            <a:r>
              <a:rPr b="0" i="0" lang="id" sz="1200" u="none" cap="none" strike="noStrike">
                <a:solidFill>
                  <a:schemeClr val="dk1"/>
                </a:solidFill>
                <a:latin typeface="Montserrat Medium"/>
                <a:ea typeface="Montserrat Medium"/>
                <a:cs typeface="Montserrat Medium"/>
                <a:sym typeface="Montserrat Medium"/>
              </a:rPr>
              <a:t> mereka, yang dikenal sebagai </a:t>
            </a:r>
            <a:r>
              <a:rPr b="1" i="0" lang="id" sz="1200" u="none" cap="none" strike="noStrike">
                <a:solidFill>
                  <a:schemeClr val="dk1"/>
                </a:solidFill>
                <a:highlight>
                  <a:schemeClr val="lt1"/>
                </a:highlight>
                <a:latin typeface="Montserrat"/>
                <a:ea typeface="Montserrat"/>
                <a:cs typeface="Montserrat"/>
                <a:sym typeface="Montserrat"/>
              </a:rPr>
              <a:t>churn</a:t>
            </a:r>
            <a:r>
              <a:rPr b="0" i="0" lang="id" sz="1200" u="none" cap="none" strike="noStrike">
                <a:solidFill>
                  <a:schemeClr val="dk1"/>
                </a:solidFill>
                <a:latin typeface="Montserrat Medium"/>
                <a:ea typeface="Montserrat Medium"/>
                <a:cs typeface="Montserrat Medium"/>
                <a:sym typeface="Montserrat Medium"/>
              </a:rPr>
              <a:t>. Dampaknya akan terasa pada </a:t>
            </a:r>
            <a:r>
              <a:rPr b="1" i="0" lang="id" sz="1200" u="none" cap="none" strike="noStrike">
                <a:solidFill>
                  <a:schemeClr val="dk1"/>
                </a:solidFill>
                <a:latin typeface="Montserrat"/>
                <a:ea typeface="Montserrat"/>
                <a:cs typeface="Montserrat"/>
                <a:sym typeface="Montserrat"/>
              </a:rPr>
              <a:t>pendapatan bank</a:t>
            </a:r>
            <a:r>
              <a:rPr b="0" i="0" lang="id" sz="1200" u="none" cap="none" strike="noStrike">
                <a:solidFill>
                  <a:schemeClr val="dk1"/>
                </a:solidFill>
                <a:latin typeface="Montserrat Medium"/>
                <a:ea typeface="Montserrat Medium"/>
                <a:cs typeface="Montserrat Medium"/>
                <a:sym typeface="Montserrat Medium"/>
              </a:rPr>
              <a:t> yang berasal dari biaya layanan, bunga pinjaman, serta berbagai produk keuangan yang dimanfaatkan oleh nasabah.</a:t>
            </a:r>
            <a:endParaRPr b="0" i="0" sz="1200" u="none" cap="none" strike="noStrike">
              <a:solidFill>
                <a:srgbClr val="000000"/>
              </a:solidFill>
              <a:latin typeface="Montserrat Medium"/>
              <a:ea typeface="Montserrat Medium"/>
              <a:cs typeface="Montserrat Medium"/>
              <a:sym typeface="Montserrat Medium"/>
            </a:endParaRPr>
          </a:p>
          <a:p>
            <a:pPr indent="-304800" lvl="0" marL="457200" marR="0" rtl="0" algn="just">
              <a:lnSpc>
                <a:spcPct val="150000"/>
              </a:lnSpc>
              <a:spcBef>
                <a:spcPts val="0"/>
              </a:spcBef>
              <a:spcAft>
                <a:spcPts val="0"/>
              </a:spcAft>
              <a:buClr>
                <a:srgbClr val="000000"/>
              </a:buClr>
              <a:buSzPts val="1200"/>
              <a:buFont typeface="Montserrat"/>
              <a:buChar char="➔"/>
            </a:pPr>
            <a:r>
              <a:rPr b="0" i="0" lang="id" sz="1200" u="none" cap="none" strike="noStrike">
                <a:solidFill>
                  <a:srgbClr val="000000"/>
                </a:solidFill>
                <a:latin typeface="Montserrat Medium"/>
                <a:ea typeface="Montserrat Medium"/>
                <a:cs typeface="Montserrat Medium"/>
                <a:sym typeface="Montserrat Medium"/>
              </a:rPr>
              <a:t>Objective : </a:t>
            </a:r>
            <a:endParaRPr b="0" i="0" sz="1200" u="none" cap="none" strike="noStrike">
              <a:solidFill>
                <a:srgbClr val="000000"/>
              </a:solidFill>
              <a:latin typeface="Montserrat Medium"/>
              <a:ea typeface="Montserrat Medium"/>
              <a:cs typeface="Montserrat Medium"/>
              <a:sym typeface="Montserrat Medium"/>
            </a:endParaRPr>
          </a:p>
          <a:p>
            <a:pPr indent="-304800" lvl="0" marL="457200" marR="0" rtl="0" algn="l">
              <a:lnSpc>
                <a:spcPct val="115000"/>
              </a:lnSpc>
              <a:spcBef>
                <a:spcPts val="0"/>
              </a:spcBef>
              <a:spcAft>
                <a:spcPts val="0"/>
              </a:spcAft>
              <a:buClr>
                <a:srgbClr val="201E1E"/>
              </a:buClr>
              <a:buSzPts val="1200"/>
              <a:buFont typeface="Arial"/>
              <a:buAutoNum type="arabicPeriod"/>
            </a:pPr>
            <a:r>
              <a:rPr b="1" i="0" lang="id" sz="1200" u="none" cap="none" strike="noStrike">
                <a:solidFill>
                  <a:srgbClr val="201E1E"/>
                </a:solidFill>
                <a:latin typeface="Montserrat"/>
                <a:ea typeface="Montserrat"/>
                <a:cs typeface="Montserrat"/>
                <a:sym typeface="Montserrat"/>
              </a:rPr>
              <a:t>Mencari faktor</a:t>
            </a:r>
            <a:r>
              <a:rPr b="0" i="0" lang="id" sz="1200" u="none" cap="none" strike="noStrike">
                <a:solidFill>
                  <a:srgbClr val="201E1E"/>
                </a:solidFill>
                <a:latin typeface="Montserrat Medium"/>
                <a:ea typeface="Montserrat Medium"/>
                <a:cs typeface="Montserrat Medium"/>
                <a:sym typeface="Montserrat Medium"/>
              </a:rPr>
              <a:t> yang mempengaruhi tingkat churn nasabah.</a:t>
            </a:r>
            <a:endParaRPr b="0" i="0" sz="1200" u="none" cap="none" strike="noStrike">
              <a:solidFill>
                <a:srgbClr val="201E1E"/>
              </a:solidFill>
              <a:latin typeface="Montserrat Medium"/>
              <a:ea typeface="Montserrat Medium"/>
              <a:cs typeface="Montserrat Medium"/>
              <a:sym typeface="Montserrat Medium"/>
            </a:endParaRPr>
          </a:p>
          <a:p>
            <a:pPr indent="-304800" lvl="0" marL="457200" marR="0" rtl="0" algn="l">
              <a:lnSpc>
                <a:spcPct val="115000"/>
              </a:lnSpc>
              <a:spcBef>
                <a:spcPts val="0"/>
              </a:spcBef>
              <a:spcAft>
                <a:spcPts val="0"/>
              </a:spcAft>
              <a:buClr>
                <a:srgbClr val="201E1E"/>
              </a:buClr>
              <a:buSzPts val="1200"/>
              <a:buFont typeface="Arial"/>
              <a:buAutoNum type="arabicPeriod"/>
            </a:pPr>
            <a:r>
              <a:rPr b="1" i="0" lang="id" sz="1200" u="none" cap="none" strike="noStrike">
                <a:solidFill>
                  <a:srgbClr val="201E1E"/>
                </a:solidFill>
                <a:latin typeface="Montserrat"/>
                <a:ea typeface="Montserrat"/>
                <a:cs typeface="Montserrat"/>
                <a:sym typeface="Montserrat"/>
              </a:rPr>
              <a:t>Membuat model machine learning</a:t>
            </a:r>
            <a:r>
              <a:rPr b="0" i="0" lang="id" sz="1200" u="none" cap="none" strike="noStrike">
                <a:solidFill>
                  <a:srgbClr val="201E1E"/>
                </a:solidFill>
                <a:latin typeface="Montserrat Medium"/>
                <a:ea typeface="Montserrat Medium"/>
                <a:cs typeface="Montserrat Medium"/>
                <a:sym typeface="Montserrat Medium"/>
              </a:rPr>
              <a:t> yang dapat memprediksi nasabah yang memiliki kecenderungan churn</a:t>
            </a:r>
            <a:endParaRPr b="0" i="0" sz="1200" u="none" cap="none" strike="noStrike">
              <a:solidFill>
                <a:srgbClr val="201E1E"/>
              </a:solidFill>
              <a:latin typeface="Montserrat Medium"/>
              <a:ea typeface="Montserrat Medium"/>
              <a:cs typeface="Montserrat Medium"/>
              <a:sym typeface="Montserrat Medium"/>
            </a:endParaRPr>
          </a:p>
          <a:p>
            <a:pPr indent="-304800" lvl="0" marL="457200" marR="0" rtl="0" algn="just">
              <a:lnSpc>
                <a:spcPct val="150000"/>
              </a:lnSpc>
              <a:spcBef>
                <a:spcPts val="0"/>
              </a:spcBef>
              <a:spcAft>
                <a:spcPts val="0"/>
              </a:spcAft>
              <a:buClr>
                <a:srgbClr val="000000"/>
              </a:buClr>
              <a:buSzPts val="1200"/>
              <a:buFont typeface="Montserrat"/>
              <a:buChar char="➔"/>
            </a:pPr>
            <a:r>
              <a:rPr b="0" i="0" lang="id" sz="1200" u="none" cap="none" strike="noStrike">
                <a:solidFill>
                  <a:srgbClr val="000000"/>
                </a:solidFill>
                <a:latin typeface="Montserrat Medium"/>
                <a:ea typeface="Montserrat Medium"/>
                <a:cs typeface="Montserrat Medium"/>
                <a:sym typeface="Montserrat Medium"/>
              </a:rPr>
              <a:t>Goals : </a:t>
            </a:r>
            <a:r>
              <a:rPr b="0" i="0" lang="id" sz="1200" u="none" cap="none" strike="noStrike">
                <a:solidFill>
                  <a:srgbClr val="201E1E"/>
                </a:solidFill>
                <a:latin typeface="Montserrat Medium"/>
                <a:ea typeface="Montserrat Medium"/>
                <a:cs typeface="Montserrat Medium"/>
                <a:sym typeface="Montserrat Medium"/>
              </a:rPr>
              <a:t>Mereduksi </a:t>
            </a:r>
            <a:r>
              <a:rPr b="1" i="0" lang="id" sz="1200" u="none" cap="none" strike="noStrike">
                <a:solidFill>
                  <a:srgbClr val="201E1E"/>
                </a:solidFill>
                <a:latin typeface="Montserrat"/>
                <a:ea typeface="Montserrat"/>
                <a:cs typeface="Montserrat"/>
                <a:sym typeface="Montserrat"/>
              </a:rPr>
              <a:t>tingkat churn</a:t>
            </a:r>
            <a:r>
              <a:rPr b="0" i="0" lang="id" sz="1200" u="none" cap="none" strike="noStrike">
                <a:solidFill>
                  <a:srgbClr val="201E1E"/>
                </a:solidFill>
                <a:latin typeface="Montserrat Medium"/>
                <a:ea typeface="Montserrat Medium"/>
                <a:cs typeface="Montserrat Medium"/>
                <a:sym typeface="Montserrat Medium"/>
              </a:rPr>
              <a:t> pada Bank Manduro sebesar </a:t>
            </a:r>
            <a:r>
              <a:rPr b="1" i="0" lang="id" sz="1200" u="none" cap="none" strike="noStrike">
                <a:solidFill>
                  <a:srgbClr val="201E1E"/>
                </a:solidFill>
                <a:latin typeface="Montserrat"/>
                <a:ea typeface="Montserrat"/>
                <a:cs typeface="Montserrat"/>
                <a:sym typeface="Montserrat"/>
              </a:rPr>
              <a:t>3,4</a:t>
            </a:r>
            <a:r>
              <a:rPr b="0" i="0" lang="id" sz="1200" u="none" cap="none" strike="noStrike">
                <a:solidFill>
                  <a:srgbClr val="201E1E"/>
                </a:solidFill>
                <a:latin typeface="Montserrat Medium"/>
                <a:ea typeface="Montserrat Medium"/>
                <a:cs typeface="Montserrat Medium"/>
                <a:sym typeface="Montserrat Medium"/>
              </a:rPr>
              <a:t>% dalam waktu 1 bulan</a:t>
            </a:r>
            <a:endParaRPr b="0" i="0" sz="1300" u="none" cap="none" strike="noStrike">
              <a:solidFill>
                <a:srgbClr val="000000"/>
              </a:solidFill>
              <a:latin typeface="Montserrat Medium"/>
              <a:ea typeface="Montserrat Medium"/>
              <a:cs typeface="Montserrat Medium"/>
              <a:sym typeface="Montserrat Medium"/>
            </a:endParaRPr>
          </a:p>
          <a:p>
            <a:pPr indent="-304800" lvl="0" marL="457200" marR="0" rtl="0" algn="just">
              <a:lnSpc>
                <a:spcPct val="150000"/>
              </a:lnSpc>
              <a:spcBef>
                <a:spcPts val="0"/>
              </a:spcBef>
              <a:spcAft>
                <a:spcPts val="0"/>
              </a:spcAft>
              <a:buClr>
                <a:srgbClr val="000000"/>
              </a:buClr>
              <a:buSzPts val="1200"/>
              <a:buFont typeface="Montserrat"/>
              <a:buChar char="➔"/>
            </a:pPr>
            <a:r>
              <a:rPr b="0" i="0" lang="id" sz="1200" u="none" cap="none" strike="noStrike">
                <a:solidFill>
                  <a:srgbClr val="000000"/>
                </a:solidFill>
                <a:latin typeface="Montserrat Medium"/>
                <a:ea typeface="Montserrat Medium"/>
                <a:cs typeface="Montserrat Medium"/>
                <a:sym typeface="Montserrat Medium"/>
              </a:rPr>
              <a:t>Business Metrics : </a:t>
            </a:r>
            <a:r>
              <a:rPr b="1" i="1" lang="id" sz="1200" u="none" cap="none" strike="noStrike">
                <a:solidFill>
                  <a:srgbClr val="000000"/>
                </a:solidFill>
                <a:latin typeface="Montserrat"/>
                <a:ea typeface="Montserrat"/>
                <a:cs typeface="Montserrat"/>
                <a:sym typeface="Montserrat"/>
              </a:rPr>
              <a:t>Churn rate</a:t>
            </a:r>
            <a:endParaRPr b="1" i="0" sz="1200" u="none" cap="none" strike="noStrike">
              <a:solidFill>
                <a:srgbClr val="000000"/>
              </a:solidFill>
              <a:latin typeface="Montserrat"/>
              <a:ea typeface="Montserrat"/>
              <a:cs typeface="Montserrat"/>
              <a:sym typeface="Montserrat"/>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20"/>
          <p:cNvSpPr txBox="1"/>
          <p:nvPr/>
        </p:nvSpPr>
        <p:spPr>
          <a:xfrm>
            <a:off x="346142" y="176024"/>
            <a:ext cx="1143300" cy="413100"/>
          </a:xfrm>
          <a:prstGeom prst="rect">
            <a:avLst/>
          </a:prstGeom>
          <a:noFill/>
          <a:ln>
            <a:noFill/>
          </a:ln>
        </p:spPr>
        <p:txBody>
          <a:bodyPr anchorCtr="0" anchor="t" bIns="34275" lIns="68575" spcFirstLastPara="1" rIns="68575" wrap="square" tIns="34275">
            <a:spAutoFit/>
          </a:bodyPr>
          <a:lstStyle/>
          <a:p>
            <a:pPr indent="0" lvl="0" marL="0" marR="0" rtl="0" algn="l">
              <a:lnSpc>
                <a:spcPct val="103125"/>
              </a:lnSpc>
              <a:spcBef>
                <a:spcPts val="0"/>
              </a:spcBef>
              <a:spcAft>
                <a:spcPts val="0"/>
              </a:spcAft>
              <a:buClr>
                <a:srgbClr val="000000"/>
              </a:buClr>
              <a:buSzPts val="2400"/>
              <a:buFont typeface="Arial"/>
              <a:buNone/>
            </a:pPr>
            <a:r>
              <a:rPr b="1" i="0" lang="id" sz="1100" u="none" cap="none" strike="noStrike">
                <a:solidFill>
                  <a:srgbClr val="0198A3"/>
                </a:solidFill>
                <a:latin typeface="Montserrat"/>
                <a:ea typeface="Montserrat"/>
                <a:cs typeface="Montserrat"/>
                <a:sym typeface="Montserrat"/>
              </a:rPr>
              <a:t>Pembagian Tugas </a:t>
            </a:r>
            <a:endParaRPr b="1" i="0" sz="1100" u="none" cap="none" strike="noStrike">
              <a:solidFill>
                <a:srgbClr val="0198A3"/>
              </a:solidFill>
              <a:latin typeface="Montserrat"/>
              <a:ea typeface="Montserrat"/>
              <a:cs typeface="Montserrat"/>
              <a:sym typeface="Montserrat"/>
            </a:endParaRPr>
          </a:p>
        </p:txBody>
      </p:sp>
      <p:graphicFrame>
        <p:nvGraphicFramePr>
          <p:cNvPr id="282" name="Google Shape;282;p20"/>
          <p:cNvGraphicFramePr/>
          <p:nvPr/>
        </p:nvGraphicFramePr>
        <p:xfrm>
          <a:off x="1489450" y="176013"/>
          <a:ext cx="3000000" cy="3000000"/>
        </p:xfrm>
        <a:graphic>
          <a:graphicData uri="http://schemas.openxmlformats.org/drawingml/2006/table">
            <a:tbl>
              <a:tblPr>
                <a:noFill/>
                <a:tableStyleId>{F8802E69-265B-4F1C-9BF7-CC4154C64414}</a:tableStyleId>
              </a:tblPr>
              <a:tblGrid>
                <a:gridCol w="1204750"/>
                <a:gridCol w="1204750"/>
                <a:gridCol w="1204750"/>
                <a:gridCol w="1204750"/>
                <a:gridCol w="1204750"/>
                <a:gridCol w="1204750"/>
              </a:tblGrid>
              <a:tr h="342250">
                <a:tc>
                  <a:txBody>
                    <a:bodyPr/>
                    <a:lstStyle/>
                    <a:p>
                      <a:pPr indent="0" lvl="0" marL="0" marR="0" rtl="0" algn="l">
                        <a:lnSpc>
                          <a:spcPct val="100000"/>
                        </a:lnSpc>
                        <a:spcBef>
                          <a:spcPts val="0"/>
                        </a:spcBef>
                        <a:spcAft>
                          <a:spcPts val="0"/>
                        </a:spcAft>
                        <a:buClr>
                          <a:srgbClr val="000000"/>
                        </a:buClr>
                        <a:buSzPts val="1000"/>
                        <a:buFont typeface="Arial"/>
                        <a:buNone/>
                      </a:pPr>
                      <a:r>
                        <a:rPr lang="id" sz="1000" u="none" cap="none" strike="noStrike"/>
                        <a:t>Nama</a:t>
                      </a:r>
                      <a:endParaRPr sz="10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000"/>
                        <a:buFont typeface="Arial"/>
                        <a:buNone/>
                      </a:pPr>
                      <a:r>
                        <a:rPr lang="id" sz="1000" u="none" cap="none" strike="noStrike"/>
                        <a:t>Stage 0</a:t>
                      </a:r>
                      <a:endParaRPr sz="10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000"/>
                        <a:buFont typeface="Arial"/>
                        <a:buNone/>
                      </a:pPr>
                      <a:r>
                        <a:rPr lang="id" sz="1000" u="none" cap="none" strike="noStrike"/>
                        <a:t>Stage 1</a:t>
                      </a:r>
                      <a:endParaRPr sz="10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000"/>
                        <a:buFont typeface="Arial"/>
                        <a:buNone/>
                      </a:pPr>
                      <a:r>
                        <a:rPr lang="id" sz="1000" u="none" cap="none" strike="noStrike"/>
                        <a:t>Stage 2</a:t>
                      </a:r>
                      <a:endParaRPr sz="10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000"/>
                        <a:buFont typeface="Arial"/>
                        <a:buNone/>
                      </a:pPr>
                      <a:r>
                        <a:rPr lang="id" sz="1000" u="none" cap="none" strike="noStrike"/>
                        <a:t>Stage 3</a:t>
                      </a:r>
                      <a:endParaRPr sz="10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000"/>
                        <a:buFont typeface="Arial"/>
                        <a:buNone/>
                      </a:pPr>
                      <a:r>
                        <a:rPr lang="id" sz="1000" u="none" cap="none" strike="noStrike"/>
                        <a:t>Stage 4</a:t>
                      </a:r>
                      <a:endParaRPr sz="1000" u="none" cap="none" strike="noStrike"/>
                    </a:p>
                  </a:txBody>
                  <a:tcPr marT="91425" marB="91425" marR="91425" marL="91425"/>
                </a:tc>
              </a:tr>
              <a:tr h="497825">
                <a:tc>
                  <a:txBody>
                    <a:bodyPr/>
                    <a:lstStyle/>
                    <a:p>
                      <a:pPr indent="0" lvl="0" marL="0" marR="0" rtl="0" algn="l">
                        <a:lnSpc>
                          <a:spcPct val="100000"/>
                        </a:lnSpc>
                        <a:spcBef>
                          <a:spcPts val="0"/>
                        </a:spcBef>
                        <a:spcAft>
                          <a:spcPts val="0"/>
                        </a:spcAft>
                        <a:buClr>
                          <a:srgbClr val="000000"/>
                        </a:buClr>
                        <a:buSzPts val="1000"/>
                        <a:buFont typeface="Arial"/>
                        <a:buNone/>
                      </a:pPr>
                      <a:r>
                        <a:rPr lang="id" sz="1000" u="none" cap="none" strike="noStrike"/>
                        <a:t>Muhammad Irfan Karim</a:t>
                      </a:r>
                      <a:endParaRPr sz="10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000"/>
                        <a:buFont typeface="Arial"/>
                        <a:buNone/>
                      </a:pPr>
                      <a:r>
                        <a:rPr lang="id" sz="1000" u="none" cap="none" strike="noStrike"/>
                        <a:t>problem statement</a:t>
                      </a:r>
                      <a:endParaRPr sz="10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000"/>
                        <a:buFont typeface="Arial"/>
                        <a:buNone/>
                      </a:pPr>
                      <a:r>
                        <a:rPr lang="id" sz="1000" u="none" cap="none" strike="noStrike"/>
                        <a:t>multivariate analysis</a:t>
                      </a:r>
                      <a:endParaRPr sz="10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000"/>
                        <a:buFont typeface="Arial"/>
                        <a:buNone/>
                      </a:pPr>
                      <a:r>
                        <a:rPr lang="id" sz="1000" u="none" cap="none" strike="noStrike"/>
                        <a:t>feature engineering</a:t>
                      </a:r>
                      <a:endParaRPr sz="10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000"/>
                        <a:buFont typeface="Arial"/>
                        <a:buNone/>
                      </a:pPr>
                      <a:r>
                        <a:rPr lang="id" sz="1000" u="none" cap="none" strike="noStrike"/>
                        <a:t>ML evaluation</a:t>
                      </a:r>
                      <a:endParaRPr sz="10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000"/>
                        <a:buFont typeface="Arial"/>
                        <a:buNone/>
                      </a:pPr>
                      <a:r>
                        <a:rPr lang="id" sz="1000" u="none" cap="none" strike="noStrike"/>
                        <a:t>Modeling, preprocessing</a:t>
                      </a:r>
                      <a:endParaRPr sz="1000" u="none" cap="none" strike="noStrike"/>
                    </a:p>
                  </a:txBody>
                  <a:tcPr marT="91425" marB="91425" marR="91425" marL="91425"/>
                </a:tc>
              </a:tr>
              <a:tr h="653375">
                <a:tc>
                  <a:txBody>
                    <a:bodyPr/>
                    <a:lstStyle/>
                    <a:p>
                      <a:pPr indent="0" lvl="0" marL="0" marR="0" rtl="0" algn="l">
                        <a:lnSpc>
                          <a:spcPct val="100000"/>
                        </a:lnSpc>
                        <a:spcBef>
                          <a:spcPts val="0"/>
                        </a:spcBef>
                        <a:spcAft>
                          <a:spcPts val="0"/>
                        </a:spcAft>
                        <a:buClr>
                          <a:srgbClr val="000000"/>
                        </a:buClr>
                        <a:buSzPts val="1000"/>
                        <a:buFont typeface="Arial"/>
                        <a:buNone/>
                      </a:pPr>
                      <a:r>
                        <a:rPr lang="id" sz="1000" u="none" cap="none" strike="noStrike"/>
                        <a:t>Ariel nathania</a:t>
                      </a:r>
                      <a:endParaRPr sz="10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000"/>
                        <a:buFont typeface="Arial"/>
                        <a:buNone/>
                      </a:pPr>
                      <a:r>
                        <a:rPr lang="id" sz="1000" u="none" cap="none" strike="noStrike"/>
                        <a:t>role</a:t>
                      </a:r>
                      <a:endParaRPr sz="10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000"/>
                        <a:buFont typeface="Arial"/>
                        <a:buNone/>
                      </a:pPr>
                      <a:r>
                        <a:rPr lang="id" sz="1000" u="none" cap="none" strike="noStrike"/>
                        <a:t>business insight</a:t>
                      </a:r>
                      <a:endParaRPr sz="1000" u="none" cap="none" strike="noStrike"/>
                    </a:p>
                  </a:txBody>
                  <a:tcPr marT="91425" marB="91425" marR="91425" marL="91425"/>
                </a:tc>
                <a:tc>
                  <a:txBody>
                    <a:bodyPr/>
                    <a:lstStyle/>
                    <a:p>
                      <a:pPr indent="0" lvl="0" marL="0" marR="0" rtl="0" algn="l">
                        <a:lnSpc>
                          <a:spcPct val="100000"/>
                        </a:lnSpc>
                        <a:spcBef>
                          <a:spcPts val="0"/>
                        </a:spcBef>
                        <a:spcAft>
                          <a:spcPts val="0"/>
                        </a:spcAft>
                        <a:buClr>
                          <a:schemeClr val="dk1"/>
                        </a:buClr>
                        <a:buSzPts val="1100"/>
                        <a:buFont typeface="Arial"/>
                        <a:buNone/>
                      </a:pPr>
                      <a:r>
                        <a:rPr lang="id" sz="1000" u="none" cap="none" strike="noStrike">
                          <a:solidFill>
                            <a:schemeClr val="dk1"/>
                          </a:solidFill>
                        </a:rPr>
                        <a:t>feature engineering</a:t>
                      </a:r>
                      <a:endParaRPr sz="1000" u="none" cap="none" strike="noStrike">
                        <a:solidFill>
                          <a:schemeClr val="dk1"/>
                        </a:solidFill>
                      </a:endParaRPr>
                    </a:p>
                    <a:p>
                      <a:pPr indent="0" lvl="0" marL="0" marR="0" rtl="0" algn="l">
                        <a:lnSpc>
                          <a:spcPct val="100000"/>
                        </a:lnSpc>
                        <a:spcBef>
                          <a:spcPts val="0"/>
                        </a:spcBef>
                        <a:spcAft>
                          <a:spcPts val="0"/>
                        </a:spcAft>
                        <a:buClr>
                          <a:srgbClr val="000000"/>
                        </a:buClr>
                        <a:buSzPts val="1000"/>
                        <a:buFont typeface="Arial"/>
                        <a:buNone/>
                      </a:pPr>
                      <a:r>
                        <a:t/>
                      </a:r>
                      <a:endParaRPr sz="10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000"/>
                        <a:buFont typeface="Arial"/>
                        <a:buNone/>
                      </a:pPr>
                      <a:r>
                        <a:rPr lang="id" sz="1000" u="none" cap="none" strike="noStrike"/>
                        <a:t>unsupervised learning</a:t>
                      </a:r>
                      <a:endParaRPr sz="10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000"/>
                        <a:buFont typeface="Arial"/>
                        <a:buNone/>
                      </a:pPr>
                      <a:r>
                        <a:rPr lang="id" sz="1000" u="none" cap="none" strike="noStrike"/>
                        <a:t>recommendation</a:t>
                      </a:r>
                      <a:endParaRPr sz="1000" u="none" cap="none" strike="noStrike"/>
                    </a:p>
                  </a:txBody>
                  <a:tcPr marT="91425" marB="91425" marR="91425" marL="91425"/>
                </a:tc>
              </a:tr>
              <a:tr h="653375">
                <a:tc>
                  <a:txBody>
                    <a:bodyPr/>
                    <a:lstStyle/>
                    <a:p>
                      <a:pPr indent="0" lvl="0" marL="0" marR="0" rtl="0" algn="l">
                        <a:lnSpc>
                          <a:spcPct val="100000"/>
                        </a:lnSpc>
                        <a:spcBef>
                          <a:spcPts val="0"/>
                        </a:spcBef>
                        <a:spcAft>
                          <a:spcPts val="0"/>
                        </a:spcAft>
                        <a:buClr>
                          <a:srgbClr val="000000"/>
                        </a:buClr>
                        <a:buSzPts val="1000"/>
                        <a:buFont typeface="Arial"/>
                        <a:buNone/>
                      </a:pPr>
                      <a:r>
                        <a:rPr lang="id" sz="1000" u="none" cap="none" strike="noStrike"/>
                        <a:t>Veby pebiola br simanjorang</a:t>
                      </a:r>
                      <a:endParaRPr sz="10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000"/>
                        <a:buFont typeface="Arial"/>
                        <a:buNone/>
                      </a:pPr>
                      <a:r>
                        <a:rPr lang="id" sz="1000" u="none" cap="none" strike="noStrike"/>
                        <a:t>goal</a:t>
                      </a:r>
                      <a:endParaRPr sz="1000" u="none" cap="none" strike="noStrike"/>
                    </a:p>
                  </a:txBody>
                  <a:tcPr marT="91425" marB="91425" marR="91425" marL="91425"/>
                </a:tc>
                <a:tc>
                  <a:txBody>
                    <a:bodyPr/>
                    <a:lstStyle/>
                    <a:p>
                      <a:pPr indent="0" lvl="0" marL="0" marR="0" rtl="0" algn="l">
                        <a:lnSpc>
                          <a:spcPct val="100000"/>
                        </a:lnSpc>
                        <a:spcBef>
                          <a:spcPts val="0"/>
                        </a:spcBef>
                        <a:spcAft>
                          <a:spcPts val="0"/>
                        </a:spcAft>
                        <a:buClr>
                          <a:schemeClr val="dk1"/>
                        </a:buClr>
                        <a:buSzPts val="1100"/>
                        <a:buFont typeface="Arial"/>
                        <a:buNone/>
                      </a:pPr>
                      <a:r>
                        <a:rPr lang="id" sz="1000" u="none" cap="none" strike="noStrike">
                          <a:solidFill>
                            <a:schemeClr val="dk1"/>
                          </a:solidFill>
                        </a:rPr>
                        <a:t>multivariate analysis</a:t>
                      </a:r>
                      <a:endParaRPr sz="10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000"/>
                        <a:buFont typeface="Arial"/>
                        <a:buNone/>
                      </a:pPr>
                      <a:r>
                        <a:rPr lang="id" sz="1000" u="none" cap="none" strike="noStrike"/>
                        <a:t>data cleansing</a:t>
                      </a:r>
                      <a:endParaRPr sz="1000" u="none" cap="none" strike="noStrike"/>
                    </a:p>
                  </a:txBody>
                  <a:tcPr marT="91425" marB="91425" marR="91425" marL="91425"/>
                </a:tc>
                <a:tc>
                  <a:txBody>
                    <a:bodyPr/>
                    <a:lstStyle/>
                    <a:p>
                      <a:pPr indent="0" lvl="0" marL="0" marR="0" rtl="0" algn="l">
                        <a:lnSpc>
                          <a:spcPct val="100000"/>
                        </a:lnSpc>
                        <a:spcBef>
                          <a:spcPts val="0"/>
                        </a:spcBef>
                        <a:spcAft>
                          <a:spcPts val="0"/>
                        </a:spcAft>
                        <a:buClr>
                          <a:schemeClr val="dk1"/>
                        </a:buClr>
                        <a:buSzPts val="1100"/>
                        <a:buFont typeface="Arial"/>
                        <a:buNone/>
                      </a:pPr>
                      <a:r>
                        <a:rPr lang="id" sz="1000" u="none" cap="none" strike="noStrike">
                          <a:solidFill>
                            <a:schemeClr val="dk1"/>
                          </a:solidFill>
                        </a:rPr>
                        <a:t>unsupervised learning</a:t>
                      </a:r>
                      <a:endParaRPr sz="1000" u="none" cap="none" strike="noStrike">
                        <a:solidFill>
                          <a:schemeClr val="dk1"/>
                        </a:solidFill>
                      </a:endParaRPr>
                    </a:p>
                    <a:p>
                      <a:pPr indent="0" lvl="0" marL="0" marR="0" rtl="0" algn="l">
                        <a:lnSpc>
                          <a:spcPct val="100000"/>
                        </a:lnSpc>
                        <a:spcBef>
                          <a:spcPts val="0"/>
                        </a:spcBef>
                        <a:spcAft>
                          <a:spcPts val="0"/>
                        </a:spcAft>
                        <a:buClr>
                          <a:srgbClr val="000000"/>
                        </a:buClr>
                        <a:buSzPts val="1000"/>
                        <a:buFont typeface="Arial"/>
                        <a:buNone/>
                      </a:pPr>
                      <a:r>
                        <a:t/>
                      </a:r>
                      <a:endParaRPr sz="1000" u="none" cap="none" strike="noStrike"/>
                    </a:p>
                  </a:txBody>
                  <a:tcPr marT="91425" marB="91425" marR="91425" marL="91425"/>
                </a:tc>
                <a:tc>
                  <a:txBody>
                    <a:bodyPr/>
                    <a:lstStyle/>
                    <a:p>
                      <a:pPr indent="0" lvl="0" marL="0" marR="0" rtl="0" algn="l">
                        <a:lnSpc>
                          <a:spcPct val="100000"/>
                        </a:lnSpc>
                        <a:spcBef>
                          <a:spcPts val="0"/>
                        </a:spcBef>
                        <a:spcAft>
                          <a:spcPts val="0"/>
                        </a:spcAft>
                        <a:buClr>
                          <a:schemeClr val="dk1"/>
                        </a:buClr>
                        <a:buSzPts val="1100"/>
                        <a:buFont typeface="Arial"/>
                        <a:buNone/>
                      </a:pPr>
                      <a:r>
                        <a:rPr lang="id" sz="1000" u="none" cap="none" strike="noStrike">
                          <a:solidFill>
                            <a:schemeClr val="dk1"/>
                          </a:solidFill>
                        </a:rPr>
                        <a:t>recommendation</a:t>
                      </a:r>
                      <a:endParaRPr sz="1000" u="none" cap="none" strike="noStrike">
                        <a:solidFill>
                          <a:schemeClr val="dk1"/>
                        </a:solidFill>
                      </a:endParaRPr>
                    </a:p>
                    <a:p>
                      <a:pPr indent="0" lvl="0" marL="0" marR="0" rtl="0" algn="l">
                        <a:lnSpc>
                          <a:spcPct val="100000"/>
                        </a:lnSpc>
                        <a:spcBef>
                          <a:spcPts val="0"/>
                        </a:spcBef>
                        <a:spcAft>
                          <a:spcPts val="0"/>
                        </a:spcAft>
                        <a:buClr>
                          <a:srgbClr val="000000"/>
                        </a:buClr>
                        <a:buSzPts val="1000"/>
                        <a:buFont typeface="Arial"/>
                        <a:buNone/>
                      </a:pPr>
                      <a:r>
                        <a:t/>
                      </a:r>
                      <a:endParaRPr sz="1000" u="none" cap="none" strike="noStrike"/>
                    </a:p>
                  </a:txBody>
                  <a:tcPr marT="91425" marB="91425" marR="91425" marL="91425"/>
                </a:tc>
              </a:tr>
              <a:tr h="497825">
                <a:tc>
                  <a:txBody>
                    <a:bodyPr/>
                    <a:lstStyle/>
                    <a:p>
                      <a:pPr indent="0" lvl="0" marL="0" marR="0" rtl="0" algn="l">
                        <a:lnSpc>
                          <a:spcPct val="100000"/>
                        </a:lnSpc>
                        <a:spcBef>
                          <a:spcPts val="0"/>
                        </a:spcBef>
                        <a:spcAft>
                          <a:spcPts val="0"/>
                        </a:spcAft>
                        <a:buClr>
                          <a:srgbClr val="000000"/>
                        </a:buClr>
                        <a:buSzPts val="1000"/>
                        <a:buFont typeface="Arial"/>
                        <a:buNone/>
                      </a:pPr>
                      <a:r>
                        <a:rPr lang="id" sz="1000" u="none" cap="none" strike="noStrike"/>
                        <a:t>Deyyana aulia hakim</a:t>
                      </a:r>
                      <a:endParaRPr sz="10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000"/>
                        <a:buFont typeface="Arial"/>
                        <a:buNone/>
                      </a:pPr>
                      <a:r>
                        <a:rPr lang="id" sz="1000" u="none" cap="none" strike="noStrike"/>
                        <a:t>business metrics</a:t>
                      </a:r>
                      <a:endParaRPr sz="10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000"/>
                        <a:buFont typeface="Arial"/>
                        <a:buNone/>
                      </a:pPr>
                      <a:r>
                        <a:rPr lang="id" sz="1000" u="none" cap="none" strike="noStrike"/>
                        <a:t>univariate analysis</a:t>
                      </a:r>
                      <a:endParaRPr sz="1000" u="none" cap="none" strike="noStrike"/>
                    </a:p>
                  </a:txBody>
                  <a:tcPr marT="91425" marB="91425" marR="91425" marL="91425"/>
                </a:tc>
                <a:tc>
                  <a:txBody>
                    <a:bodyPr/>
                    <a:lstStyle/>
                    <a:p>
                      <a:pPr indent="0" lvl="0" marL="0" marR="0" rtl="0" algn="l">
                        <a:lnSpc>
                          <a:spcPct val="100000"/>
                        </a:lnSpc>
                        <a:spcBef>
                          <a:spcPts val="0"/>
                        </a:spcBef>
                        <a:spcAft>
                          <a:spcPts val="0"/>
                        </a:spcAft>
                        <a:buClr>
                          <a:schemeClr val="dk1"/>
                        </a:buClr>
                        <a:buSzPts val="1100"/>
                        <a:buFont typeface="Arial"/>
                        <a:buNone/>
                      </a:pPr>
                      <a:r>
                        <a:rPr lang="id" sz="1000" u="none" cap="none" strike="noStrike">
                          <a:solidFill>
                            <a:schemeClr val="dk1"/>
                          </a:solidFill>
                        </a:rPr>
                        <a:t>data cleansing</a:t>
                      </a:r>
                      <a:endParaRPr sz="1000" u="none" cap="none" strike="noStrike">
                        <a:solidFill>
                          <a:schemeClr val="dk1"/>
                        </a:solidFill>
                      </a:endParaRPr>
                    </a:p>
                    <a:p>
                      <a:pPr indent="0" lvl="0" marL="0" marR="0" rtl="0" algn="l">
                        <a:lnSpc>
                          <a:spcPct val="100000"/>
                        </a:lnSpc>
                        <a:spcBef>
                          <a:spcPts val="0"/>
                        </a:spcBef>
                        <a:spcAft>
                          <a:spcPts val="0"/>
                        </a:spcAft>
                        <a:buClr>
                          <a:srgbClr val="000000"/>
                        </a:buClr>
                        <a:buSzPts val="1000"/>
                        <a:buFont typeface="Arial"/>
                        <a:buNone/>
                      </a:pPr>
                      <a:r>
                        <a:t/>
                      </a:r>
                      <a:endParaRPr sz="1000" u="none" cap="none" strike="noStrike"/>
                    </a:p>
                  </a:txBody>
                  <a:tcPr marT="91425" marB="91425" marR="91425" marL="91425"/>
                </a:tc>
                <a:tc>
                  <a:txBody>
                    <a:bodyPr/>
                    <a:lstStyle/>
                    <a:p>
                      <a:pPr indent="0" lvl="0" marL="0" marR="0" rtl="0" algn="l">
                        <a:lnSpc>
                          <a:spcPct val="100000"/>
                        </a:lnSpc>
                        <a:spcBef>
                          <a:spcPts val="0"/>
                        </a:spcBef>
                        <a:spcAft>
                          <a:spcPts val="0"/>
                        </a:spcAft>
                        <a:buClr>
                          <a:schemeClr val="dk1"/>
                        </a:buClr>
                        <a:buSzPts val="1100"/>
                        <a:buFont typeface="Arial"/>
                        <a:buNone/>
                      </a:pPr>
                      <a:r>
                        <a:rPr lang="id" sz="1000" u="none" cap="none" strike="noStrike">
                          <a:solidFill>
                            <a:schemeClr val="dk1"/>
                          </a:solidFill>
                        </a:rPr>
                        <a:t>ML evaluation</a:t>
                      </a:r>
                      <a:endParaRPr sz="1000" u="none" cap="none" strike="noStrike">
                        <a:solidFill>
                          <a:schemeClr val="dk1"/>
                        </a:solidFill>
                      </a:endParaRPr>
                    </a:p>
                    <a:p>
                      <a:pPr indent="0" lvl="0" marL="0" marR="0" rtl="0" algn="l">
                        <a:lnSpc>
                          <a:spcPct val="100000"/>
                        </a:lnSpc>
                        <a:spcBef>
                          <a:spcPts val="0"/>
                        </a:spcBef>
                        <a:spcAft>
                          <a:spcPts val="0"/>
                        </a:spcAft>
                        <a:buClr>
                          <a:srgbClr val="000000"/>
                        </a:buClr>
                        <a:buSzPts val="1000"/>
                        <a:buFont typeface="Arial"/>
                        <a:buNone/>
                      </a:pPr>
                      <a:r>
                        <a:t/>
                      </a:r>
                      <a:endParaRPr sz="10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000"/>
                        <a:buFont typeface="Arial"/>
                        <a:buNone/>
                      </a:pPr>
                      <a:r>
                        <a:rPr lang="id" sz="1000" u="none" cap="none" strike="noStrike"/>
                        <a:t>eda &amp; insight</a:t>
                      </a:r>
                      <a:endParaRPr sz="1000" u="none" cap="none" strike="noStrike"/>
                    </a:p>
                  </a:txBody>
                  <a:tcPr marT="91425" marB="91425" marR="91425" marL="91425"/>
                </a:tc>
              </a:tr>
              <a:tr h="653375">
                <a:tc>
                  <a:txBody>
                    <a:bodyPr/>
                    <a:lstStyle/>
                    <a:p>
                      <a:pPr indent="0" lvl="0" marL="0" marR="0" rtl="0" algn="l">
                        <a:lnSpc>
                          <a:spcPct val="100000"/>
                        </a:lnSpc>
                        <a:spcBef>
                          <a:spcPts val="0"/>
                        </a:spcBef>
                        <a:spcAft>
                          <a:spcPts val="0"/>
                        </a:spcAft>
                        <a:buClr>
                          <a:srgbClr val="000000"/>
                        </a:buClr>
                        <a:buSzPts val="1000"/>
                        <a:buFont typeface="Arial"/>
                        <a:buNone/>
                      </a:pPr>
                      <a:r>
                        <a:rPr lang="id" sz="1000" u="none" cap="none" strike="noStrike"/>
                        <a:t>Anita putri</a:t>
                      </a:r>
                      <a:endParaRPr sz="1000" u="none" cap="none" strike="noStrike"/>
                    </a:p>
                  </a:txBody>
                  <a:tcPr marT="91425" marB="91425" marR="91425" marL="91425"/>
                </a:tc>
                <a:tc>
                  <a:txBody>
                    <a:bodyPr/>
                    <a:lstStyle/>
                    <a:p>
                      <a:pPr indent="0" lvl="0" marL="0" marR="0" rtl="0" algn="l">
                        <a:lnSpc>
                          <a:spcPct val="100000"/>
                        </a:lnSpc>
                        <a:spcBef>
                          <a:spcPts val="0"/>
                        </a:spcBef>
                        <a:spcAft>
                          <a:spcPts val="0"/>
                        </a:spcAft>
                        <a:buClr>
                          <a:schemeClr val="dk1"/>
                        </a:buClr>
                        <a:buSzPts val="1100"/>
                        <a:buFont typeface="Arial"/>
                        <a:buNone/>
                      </a:pPr>
                      <a:r>
                        <a:rPr lang="id" sz="1000" u="none" cap="none" strike="noStrike">
                          <a:solidFill>
                            <a:schemeClr val="dk1"/>
                          </a:solidFill>
                        </a:rPr>
                        <a:t>business metrics</a:t>
                      </a:r>
                      <a:endParaRPr sz="10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000"/>
                        <a:buFont typeface="Arial"/>
                        <a:buNone/>
                      </a:pPr>
                      <a:r>
                        <a:rPr lang="id" sz="1000" u="none" cap="none" strike="noStrike"/>
                        <a:t>make git</a:t>
                      </a:r>
                      <a:endParaRPr sz="1000" u="none" cap="none" strike="noStrike"/>
                    </a:p>
                  </a:txBody>
                  <a:tcPr marT="91425" marB="91425" marR="91425" marL="91425"/>
                </a:tc>
                <a:tc>
                  <a:txBody>
                    <a:bodyPr/>
                    <a:lstStyle/>
                    <a:p>
                      <a:pPr indent="0" lvl="0" marL="0" marR="0" rtl="0" algn="l">
                        <a:lnSpc>
                          <a:spcPct val="100000"/>
                        </a:lnSpc>
                        <a:spcBef>
                          <a:spcPts val="0"/>
                        </a:spcBef>
                        <a:spcAft>
                          <a:spcPts val="0"/>
                        </a:spcAft>
                        <a:buClr>
                          <a:schemeClr val="dk1"/>
                        </a:buClr>
                        <a:buSzPts val="1100"/>
                        <a:buFont typeface="Arial"/>
                        <a:buNone/>
                      </a:pPr>
                      <a:r>
                        <a:rPr lang="id" sz="1000" u="none" cap="none" strike="noStrike">
                          <a:solidFill>
                            <a:schemeClr val="dk1"/>
                          </a:solidFill>
                        </a:rPr>
                        <a:t>feature engineering</a:t>
                      </a:r>
                      <a:endParaRPr sz="1000" u="none" cap="none" strike="noStrike">
                        <a:solidFill>
                          <a:schemeClr val="dk1"/>
                        </a:solidFill>
                      </a:endParaRPr>
                    </a:p>
                    <a:p>
                      <a:pPr indent="0" lvl="0" marL="0" marR="0" rtl="0" algn="l">
                        <a:lnSpc>
                          <a:spcPct val="100000"/>
                        </a:lnSpc>
                        <a:spcBef>
                          <a:spcPts val="0"/>
                        </a:spcBef>
                        <a:spcAft>
                          <a:spcPts val="0"/>
                        </a:spcAft>
                        <a:buClr>
                          <a:srgbClr val="000000"/>
                        </a:buClr>
                        <a:buSzPts val="1000"/>
                        <a:buFont typeface="Arial"/>
                        <a:buNone/>
                      </a:pPr>
                      <a:r>
                        <a:t/>
                      </a:r>
                      <a:endParaRPr sz="10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000"/>
                        <a:buFont typeface="Arial"/>
                        <a:buNone/>
                      </a:pPr>
                      <a:r>
                        <a:rPr lang="id" sz="1000" u="none" cap="none" strike="noStrike">
                          <a:solidFill>
                            <a:schemeClr val="dk1"/>
                          </a:solidFill>
                        </a:rPr>
                        <a:t>unsupervised learning</a:t>
                      </a:r>
                      <a:endParaRPr sz="10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000"/>
                        <a:buFont typeface="Arial"/>
                        <a:buNone/>
                      </a:pPr>
                      <a:r>
                        <a:rPr lang="id" sz="1000" u="none" cap="none" strike="noStrike"/>
                        <a:t>background</a:t>
                      </a:r>
                      <a:endParaRPr sz="1000" u="none" cap="none" strike="noStrike"/>
                    </a:p>
                  </a:txBody>
                  <a:tcPr marT="91425" marB="91425" marR="91425" marL="91425"/>
                </a:tc>
              </a:tr>
              <a:tr h="497825">
                <a:tc>
                  <a:txBody>
                    <a:bodyPr/>
                    <a:lstStyle/>
                    <a:p>
                      <a:pPr indent="0" lvl="0" marL="0" marR="0" rtl="0" algn="l">
                        <a:lnSpc>
                          <a:spcPct val="100000"/>
                        </a:lnSpc>
                        <a:spcBef>
                          <a:spcPts val="0"/>
                        </a:spcBef>
                        <a:spcAft>
                          <a:spcPts val="0"/>
                        </a:spcAft>
                        <a:buClr>
                          <a:srgbClr val="000000"/>
                        </a:buClr>
                        <a:buSzPts val="1000"/>
                        <a:buFont typeface="Arial"/>
                        <a:buNone/>
                      </a:pPr>
                      <a:r>
                        <a:rPr lang="id" sz="1000" u="none" cap="none" strike="noStrike"/>
                        <a:t>Tiya novita</a:t>
                      </a:r>
                      <a:endParaRPr sz="1000" u="none" cap="none" strike="noStrike"/>
                    </a:p>
                  </a:txBody>
                  <a:tcPr marT="91425" marB="91425" marR="91425" marL="91425"/>
                </a:tc>
                <a:tc>
                  <a:txBody>
                    <a:bodyPr/>
                    <a:lstStyle/>
                    <a:p>
                      <a:pPr indent="0" lvl="0" marL="0" marR="0" rtl="0" algn="l">
                        <a:lnSpc>
                          <a:spcPct val="100000"/>
                        </a:lnSpc>
                        <a:spcBef>
                          <a:spcPts val="0"/>
                        </a:spcBef>
                        <a:spcAft>
                          <a:spcPts val="0"/>
                        </a:spcAft>
                        <a:buClr>
                          <a:schemeClr val="dk1"/>
                        </a:buClr>
                        <a:buSzPts val="1100"/>
                        <a:buFont typeface="Arial"/>
                        <a:buNone/>
                      </a:pPr>
                      <a:r>
                        <a:rPr lang="id" sz="1000" u="none" cap="none" strike="noStrike">
                          <a:solidFill>
                            <a:schemeClr val="dk1"/>
                          </a:solidFill>
                        </a:rPr>
                        <a:t>business metrics</a:t>
                      </a:r>
                      <a:endParaRPr sz="10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000"/>
                        <a:buFont typeface="Arial"/>
                        <a:buNone/>
                      </a:pPr>
                      <a:r>
                        <a:rPr lang="id" sz="1000" u="none" cap="none" strike="noStrike"/>
                        <a:t>descriptive statistics</a:t>
                      </a:r>
                      <a:endParaRPr sz="1000" u="none" cap="none" strike="noStrike"/>
                    </a:p>
                  </a:txBody>
                  <a:tcPr marT="91425" marB="91425" marR="91425" marL="91425"/>
                </a:tc>
                <a:tc>
                  <a:txBody>
                    <a:bodyPr/>
                    <a:lstStyle/>
                    <a:p>
                      <a:pPr indent="0" lvl="0" marL="0" marR="0" rtl="0" algn="l">
                        <a:lnSpc>
                          <a:spcPct val="100000"/>
                        </a:lnSpc>
                        <a:spcBef>
                          <a:spcPts val="0"/>
                        </a:spcBef>
                        <a:spcAft>
                          <a:spcPts val="0"/>
                        </a:spcAft>
                        <a:buClr>
                          <a:schemeClr val="dk1"/>
                        </a:buClr>
                        <a:buSzPts val="1100"/>
                        <a:buFont typeface="Arial"/>
                        <a:buNone/>
                      </a:pPr>
                      <a:r>
                        <a:rPr lang="id" sz="1000" u="none" cap="none" strike="noStrike">
                          <a:solidFill>
                            <a:schemeClr val="dk1"/>
                          </a:solidFill>
                        </a:rPr>
                        <a:t>data cleansing</a:t>
                      </a:r>
                      <a:endParaRPr sz="1000" u="none" cap="none" strike="noStrike">
                        <a:solidFill>
                          <a:schemeClr val="dk1"/>
                        </a:solidFill>
                      </a:endParaRPr>
                    </a:p>
                    <a:p>
                      <a:pPr indent="0" lvl="0" marL="0" marR="0" rtl="0" algn="l">
                        <a:lnSpc>
                          <a:spcPct val="100000"/>
                        </a:lnSpc>
                        <a:spcBef>
                          <a:spcPts val="0"/>
                        </a:spcBef>
                        <a:spcAft>
                          <a:spcPts val="0"/>
                        </a:spcAft>
                        <a:buClr>
                          <a:srgbClr val="000000"/>
                        </a:buClr>
                        <a:buSzPts val="1000"/>
                        <a:buFont typeface="Arial"/>
                        <a:buNone/>
                      </a:pPr>
                      <a:r>
                        <a:t/>
                      </a:r>
                      <a:endParaRPr sz="1000" u="none" cap="none" strike="noStrike"/>
                    </a:p>
                  </a:txBody>
                  <a:tcPr marT="91425" marB="91425" marR="91425" marL="91425"/>
                </a:tc>
                <a:tc>
                  <a:txBody>
                    <a:bodyPr/>
                    <a:lstStyle/>
                    <a:p>
                      <a:pPr indent="0" lvl="0" marL="0" marR="0" rtl="0" algn="l">
                        <a:lnSpc>
                          <a:spcPct val="100000"/>
                        </a:lnSpc>
                        <a:spcBef>
                          <a:spcPts val="0"/>
                        </a:spcBef>
                        <a:spcAft>
                          <a:spcPts val="0"/>
                        </a:spcAft>
                        <a:buClr>
                          <a:schemeClr val="dk1"/>
                        </a:buClr>
                        <a:buSzPts val="1100"/>
                        <a:buFont typeface="Arial"/>
                        <a:buNone/>
                      </a:pPr>
                      <a:r>
                        <a:rPr lang="id" sz="1000" u="none" cap="none" strike="noStrike">
                          <a:solidFill>
                            <a:schemeClr val="dk1"/>
                          </a:solidFill>
                        </a:rPr>
                        <a:t>ML evaluation</a:t>
                      </a:r>
                      <a:endParaRPr sz="1000" u="none" cap="none" strike="noStrike">
                        <a:solidFill>
                          <a:schemeClr val="dk1"/>
                        </a:solidFill>
                      </a:endParaRPr>
                    </a:p>
                    <a:p>
                      <a:pPr indent="0" lvl="0" marL="0" marR="0" rtl="0" algn="l">
                        <a:lnSpc>
                          <a:spcPct val="100000"/>
                        </a:lnSpc>
                        <a:spcBef>
                          <a:spcPts val="0"/>
                        </a:spcBef>
                        <a:spcAft>
                          <a:spcPts val="0"/>
                        </a:spcAft>
                        <a:buClr>
                          <a:srgbClr val="000000"/>
                        </a:buClr>
                        <a:buSzPts val="1000"/>
                        <a:buFont typeface="Arial"/>
                        <a:buNone/>
                      </a:pPr>
                      <a:r>
                        <a:t/>
                      </a:r>
                      <a:endParaRPr sz="1000" u="none" cap="none" strike="noStrike"/>
                    </a:p>
                  </a:txBody>
                  <a:tcPr marT="91425" marB="91425" marR="91425" marL="91425"/>
                </a:tc>
                <a:tc>
                  <a:txBody>
                    <a:bodyPr/>
                    <a:lstStyle/>
                    <a:p>
                      <a:pPr indent="0" lvl="0" marL="0" marR="0" rtl="0" algn="l">
                        <a:lnSpc>
                          <a:spcPct val="100000"/>
                        </a:lnSpc>
                        <a:spcBef>
                          <a:spcPts val="0"/>
                        </a:spcBef>
                        <a:spcAft>
                          <a:spcPts val="0"/>
                        </a:spcAft>
                        <a:buClr>
                          <a:schemeClr val="dk1"/>
                        </a:buClr>
                        <a:buSzPts val="1100"/>
                        <a:buFont typeface="Arial"/>
                        <a:buNone/>
                      </a:pPr>
                      <a:r>
                        <a:rPr lang="id" sz="1000" u="none" cap="none" strike="noStrike">
                          <a:solidFill>
                            <a:schemeClr val="dk1"/>
                          </a:solidFill>
                        </a:rPr>
                        <a:t>background</a:t>
                      </a:r>
                      <a:endParaRPr sz="1000" u="none" cap="none" strike="noStrike">
                        <a:solidFill>
                          <a:schemeClr val="dk1"/>
                        </a:solidFill>
                      </a:endParaRPr>
                    </a:p>
                    <a:p>
                      <a:pPr indent="0" lvl="0" marL="0" marR="0" rtl="0" algn="l">
                        <a:lnSpc>
                          <a:spcPct val="100000"/>
                        </a:lnSpc>
                        <a:spcBef>
                          <a:spcPts val="0"/>
                        </a:spcBef>
                        <a:spcAft>
                          <a:spcPts val="0"/>
                        </a:spcAft>
                        <a:buClr>
                          <a:srgbClr val="000000"/>
                        </a:buClr>
                        <a:buSzPts val="1000"/>
                        <a:buFont typeface="Arial"/>
                        <a:buNone/>
                      </a:pPr>
                      <a:r>
                        <a:t/>
                      </a:r>
                      <a:endParaRPr sz="1000" u="none" cap="none" strike="noStrike"/>
                    </a:p>
                  </a:txBody>
                  <a:tcPr marT="91425" marB="91425" marR="91425" marL="91425"/>
                </a:tc>
              </a:tr>
              <a:tr h="653375">
                <a:tc>
                  <a:txBody>
                    <a:bodyPr/>
                    <a:lstStyle/>
                    <a:p>
                      <a:pPr indent="0" lvl="0" marL="0" marR="0" rtl="0" algn="l">
                        <a:lnSpc>
                          <a:spcPct val="100000"/>
                        </a:lnSpc>
                        <a:spcBef>
                          <a:spcPts val="0"/>
                        </a:spcBef>
                        <a:spcAft>
                          <a:spcPts val="0"/>
                        </a:spcAft>
                        <a:buClr>
                          <a:srgbClr val="000000"/>
                        </a:buClr>
                        <a:buSzPts val="1000"/>
                        <a:buFont typeface="Arial"/>
                        <a:buNone/>
                      </a:pPr>
                      <a:r>
                        <a:rPr lang="id" sz="1000" u="none" cap="none" strike="noStrike"/>
                        <a:t>Setya dewa nugraha</a:t>
                      </a:r>
                      <a:endParaRPr sz="10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000"/>
                        <a:buFont typeface="Arial"/>
                        <a:buNone/>
                      </a:pPr>
                      <a:r>
                        <a:rPr lang="id" sz="1000" u="none" cap="none" strike="noStrike"/>
                        <a:t>objective</a:t>
                      </a:r>
                      <a:endParaRPr sz="10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000"/>
                        <a:buFont typeface="Arial"/>
                        <a:buNone/>
                      </a:pPr>
                      <a:r>
                        <a:rPr lang="id" sz="1000" u="none" cap="none" strike="noStrike"/>
                        <a:t>univariate analysis</a:t>
                      </a:r>
                      <a:endParaRPr sz="1000" u="none" cap="none" strike="noStrike"/>
                    </a:p>
                  </a:txBody>
                  <a:tcPr marT="91425" marB="91425" marR="91425" marL="91425"/>
                </a:tc>
                <a:tc>
                  <a:txBody>
                    <a:bodyPr/>
                    <a:lstStyle/>
                    <a:p>
                      <a:pPr indent="0" lvl="0" marL="0" marR="0" rtl="0" algn="l">
                        <a:lnSpc>
                          <a:spcPct val="100000"/>
                        </a:lnSpc>
                        <a:spcBef>
                          <a:spcPts val="0"/>
                        </a:spcBef>
                        <a:spcAft>
                          <a:spcPts val="0"/>
                        </a:spcAft>
                        <a:buClr>
                          <a:schemeClr val="dk1"/>
                        </a:buClr>
                        <a:buSzPts val="1100"/>
                        <a:buFont typeface="Arial"/>
                        <a:buNone/>
                      </a:pPr>
                      <a:r>
                        <a:rPr lang="id" sz="1000" u="none" cap="none" strike="noStrike">
                          <a:solidFill>
                            <a:schemeClr val="dk1"/>
                          </a:solidFill>
                        </a:rPr>
                        <a:t>feature engineering</a:t>
                      </a:r>
                      <a:endParaRPr sz="1000" u="none" cap="none" strike="noStrike">
                        <a:solidFill>
                          <a:schemeClr val="dk1"/>
                        </a:solidFill>
                      </a:endParaRPr>
                    </a:p>
                    <a:p>
                      <a:pPr indent="0" lvl="0" marL="0" marR="0" rtl="0" algn="l">
                        <a:lnSpc>
                          <a:spcPct val="100000"/>
                        </a:lnSpc>
                        <a:spcBef>
                          <a:spcPts val="0"/>
                        </a:spcBef>
                        <a:spcAft>
                          <a:spcPts val="0"/>
                        </a:spcAft>
                        <a:buClr>
                          <a:srgbClr val="000000"/>
                        </a:buClr>
                        <a:buSzPts val="1000"/>
                        <a:buFont typeface="Arial"/>
                        <a:buNone/>
                      </a:pPr>
                      <a:r>
                        <a:t/>
                      </a:r>
                      <a:endParaRPr sz="1000" u="none" cap="none" strike="noStrike"/>
                    </a:p>
                  </a:txBody>
                  <a:tcPr marT="91425" marB="91425" marR="91425" marL="91425"/>
                </a:tc>
                <a:tc>
                  <a:txBody>
                    <a:bodyPr/>
                    <a:lstStyle/>
                    <a:p>
                      <a:pPr indent="0" lvl="0" marL="0" marR="0" rtl="0" algn="l">
                        <a:lnSpc>
                          <a:spcPct val="100000"/>
                        </a:lnSpc>
                        <a:spcBef>
                          <a:spcPts val="0"/>
                        </a:spcBef>
                        <a:spcAft>
                          <a:spcPts val="0"/>
                        </a:spcAft>
                        <a:buClr>
                          <a:schemeClr val="dk1"/>
                        </a:buClr>
                        <a:buSzPts val="1100"/>
                        <a:buFont typeface="Arial"/>
                        <a:buNone/>
                      </a:pPr>
                      <a:r>
                        <a:rPr lang="id" sz="1000" u="none" cap="none" strike="noStrike">
                          <a:solidFill>
                            <a:schemeClr val="dk1"/>
                          </a:solidFill>
                        </a:rPr>
                        <a:t>unsupervised learning</a:t>
                      </a:r>
                      <a:endParaRPr sz="1000" u="none" cap="none" strike="noStrike">
                        <a:solidFill>
                          <a:schemeClr val="dk1"/>
                        </a:solidFill>
                      </a:endParaRPr>
                    </a:p>
                    <a:p>
                      <a:pPr indent="0" lvl="0" marL="0" marR="0" rtl="0" algn="l">
                        <a:lnSpc>
                          <a:spcPct val="100000"/>
                        </a:lnSpc>
                        <a:spcBef>
                          <a:spcPts val="0"/>
                        </a:spcBef>
                        <a:spcAft>
                          <a:spcPts val="0"/>
                        </a:spcAft>
                        <a:buClr>
                          <a:srgbClr val="000000"/>
                        </a:buClr>
                        <a:buSzPts val="1000"/>
                        <a:buFont typeface="Arial"/>
                        <a:buNone/>
                      </a:pPr>
                      <a:r>
                        <a:t/>
                      </a:r>
                      <a:endParaRPr sz="1000" u="none" cap="none" strike="noStrike"/>
                    </a:p>
                  </a:txBody>
                  <a:tcPr marT="91425" marB="91425" marR="91425" marL="91425"/>
                </a:tc>
                <a:tc>
                  <a:txBody>
                    <a:bodyPr/>
                    <a:lstStyle/>
                    <a:p>
                      <a:pPr indent="0" lvl="0" marL="0" marR="0" rtl="0" algn="l">
                        <a:lnSpc>
                          <a:spcPct val="100000"/>
                        </a:lnSpc>
                        <a:spcBef>
                          <a:spcPts val="0"/>
                        </a:spcBef>
                        <a:spcAft>
                          <a:spcPts val="0"/>
                        </a:spcAft>
                        <a:buClr>
                          <a:schemeClr val="dk1"/>
                        </a:buClr>
                        <a:buSzPts val="1100"/>
                        <a:buFont typeface="Arial"/>
                        <a:buNone/>
                      </a:pPr>
                      <a:r>
                        <a:rPr lang="id" sz="1000" u="none" cap="none" strike="noStrike">
                          <a:solidFill>
                            <a:schemeClr val="dk1"/>
                          </a:solidFill>
                        </a:rPr>
                        <a:t>eda &amp; insight</a:t>
                      </a:r>
                      <a:endParaRPr sz="1000" u="none" cap="none" strike="noStrike">
                        <a:solidFill>
                          <a:schemeClr val="dk1"/>
                        </a:solidFill>
                      </a:endParaRPr>
                    </a:p>
                    <a:p>
                      <a:pPr indent="0" lvl="0" marL="0" marR="0" rtl="0" algn="l">
                        <a:lnSpc>
                          <a:spcPct val="100000"/>
                        </a:lnSpc>
                        <a:spcBef>
                          <a:spcPts val="0"/>
                        </a:spcBef>
                        <a:spcAft>
                          <a:spcPts val="0"/>
                        </a:spcAft>
                        <a:buClr>
                          <a:srgbClr val="000000"/>
                        </a:buClr>
                        <a:buSzPts val="1000"/>
                        <a:buFont typeface="Arial"/>
                        <a:buNone/>
                      </a:pPr>
                      <a:r>
                        <a:t/>
                      </a:r>
                      <a:endParaRPr sz="1000" u="none" cap="none" strike="noStrike"/>
                    </a:p>
                  </a:txBody>
                  <a:tcPr marT="91425" marB="91425" marR="91425" marL="91425"/>
                </a:tc>
              </a:tr>
              <a:tr h="342250">
                <a:tc>
                  <a:txBody>
                    <a:bodyPr/>
                    <a:lstStyle/>
                    <a:p>
                      <a:pPr indent="0" lvl="0" marL="0" marR="0" rtl="0" algn="l">
                        <a:lnSpc>
                          <a:spcPct val="100000"/>
                        </a:lnSpc>
                        <a:spcBef>
                          <a:spcPts val="0"/>
                        </a:spcBef>
                        <a:spcAft>
                          <a:spcPts val="0"/>
                        </a:spcAft>
                        <a:buClr>
                          <a:srgbClr val="000000"/>
                        </a:buClr>
                        <a:buSzPts val="1000"/>
                        <a:buFont typeface="Arial"/>
                        <a:buNone/>
                      </a:pPr>
                      <a:r>
                        <a:rPr lang="id" sz="1000" u="none" cap="none" strike="noStrike"/>
                        <a:t>robi m subhan</a:t>
                      </a:r>
                      <a:endParaRPr sz="10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000"/>
                        <a:buFont typeface="Arial"/>
                        <a:buNone/>
                      </a:pPr>
                      <a:r>
                        <a:rPr lang="id" sz="1000" u="none" cap="none" strike="noStrike"/>
                        <a:t>objective</a:t>
                      </a:r>
                      <a:endParaRPr sz="10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000"/>
                        <a:buFont typeface="Arial"/>
                        <a:buNone/>
                      </a:pPr>
                      <a:r>
                        <a:rPr lang="id" sz="1000" u="none" cap="none" strike="noStrike"/>
                        <a:t>-</a:t>
                      </a:r>
                      <a:endParaRPr sz="10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000"/>
                        <a:buFont typeface="Arial"/>
                        <a:buNone/>
                      </a:pPr>
                      <a:r>
                        <a:rPr lang="id" sz="1000" u="none" cap="none" strike="noStrike"/>
                        <a:t>-</a:t>
                      </a:r>
                      <a:endParaRPr sz="10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000"/>
                        <a:buFont typeface="Arial"/>
                        <a:buNone/>
                      </a:pPr>
                      <a:r>
                        <a:rPr lang="id" sz="1000" u="none" cap="none" strike="noStrike"/>
                        <a:t>-</a:t>
                      </a:r>
                      <a:endParaRPr sz="10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000"/>
                        <a:buFont typeface="Arial"/>
                        <a:buNone/>
                      </a:pPr>
                      <a:r>
                        <a:rPr lang="id" sz="1000" u="none" cap="none" strike="noStrike"/>
                        <a:t>-</a:t>
                      </a:r>
                      <a:endParaRPr sz="1000" u="none" cap="none" strike="noStrike"/>
                    </a:p>
                  </a:txBody>
                  <a:tcPr marT="91425" marB="91425" marR="91425" marL="91425"/>
                </a:tc>
              </a:tr>
            </a:tbl>
          </a:graphicData>
        </a:graphic>
      </p:graphicFrame>
    </p:spTree>
  </p:cSld>
  <p:clrMapOvr>
    <a:masterClrMapping/>
  </p:clrMapOvr>
  <mc:AlternateContent>
    <mc:Choice Requires="p14">
      <p:transition spd="slow" p14:dur="700">
        <p:fade/>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3"/>
          <p:cNvSpPr txBox="1"/>
          <p:nvPr/>
        </p:nvSpPr>
        <p:spPr>
          <a:xfrm>
            <a:off x="1841100" y="341625"/>
            <a:ext cx="5461800" cy="5541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2400"/>
              <a:buFont typeface="Arial"/>
              <a:buNone/>
            </a:pPr>
            <a:r>
              <a:rPr b="1" i="0" lang="id" sz="2400" u="none" cap="none" strike="noStrike">
                <a:solidFill>
                  <a:schemeClr val="accent5"/>
                </a:solidFill>
                <a:latin typeface="Montserrat"/>
                <a:ea typeface="Montserrat"/>
                <a:cs typeface="Montserrat"/>
                <a:sym typeface="Montserrat"/>
              </a:rPr>
              <a:t>Exploratory Data Analysis</a:t>
            </a:r>
            <a:endParaRPr b="1" i="0" sz="2400" u="none" cap="none" strike="noStrike">
              <a:solidFill>
                <a:schemeClr val="accent5"/>
              </a:solidFill>
              <a:latin typeface="Montserrat"/>
              <a:ea typeface="Montserrat"/>
              <a:cs typeface="Montserrat"/>
              <a:sym typeface="Montserrat"/>
            </a:endParaRPr>
          </a:p>
        </p:txBody>
      </p:sp>
      <p:pic>
        <p:nvPicPr>
          <p:cNvPr id="128" name="Google Shape;128;p3"/>
          <p:cNvPicPr preferRelativeResize="0"/>
          <p:nvPr/>
        </p:nvPicPr>
        <p:blipFill rotWithShape="1">
          <a:blip r:embed="rId3">
            <a:alphaModFix/>
          </a:blip>
          <a:srcRect b="0" l="0" r="0" t="0"/>
          <a:stretch/>
        </p:blipFill>
        <p:spPr>
          <a:xfrm>
            <a:off x="728575" y="895725"/>
            <a:ext cx="3181350" cy="2495550"/>
          </a:xfrm>
          <a:prstGeom prst="rect">
            <a:avLst/>
          </a:prstGeom>
          <a:noFill/>
          <a:ln>
            <a:noFill/>
          </a:ln>
        </p:spPr>
      </p:pic>
      <p:pic>
        <p:nvPicPr>
          <p:cNvPr id="129" name="Google Shape;129;p3"/>
          <p:cNvPicPr preferRelativeResize="0"/>
          <p:nvPr/>
        </p:nvPicPr>
        <p:blipFill rotWithShape="1">
          <a:blip r:embed="rId4">
            <a:alphaModFix/>
          </a:blip>
          <a:srcRect b="0" l="0" r="0" t="0"/>
          <a:stretch/>
        </p:blipFill>
        <p:spPr>
          <a:xfrm>
            <a:off x="3213700" y="3580875"/>
            <a:ext cx="5524033" cy="1447425"/>
          </a:xfrm>
          <a:prstGeom prst="rect">
            <a:avLst/>
          </a:prstGeom>
          <a:noFill/>
          <a:ln>
            <a:noFill/>
          </a:ln>
        </p:spPr>
      </p:pic>
      <p:pic>
        <p:nvPicPr>
          <p:cNvPr id="130" name="Google Shape;130;p3"/>
          <p:cNvPicPr preferRelativeResize="0"/>
          <p:nvPr/>
        </p:nvPicPr>
        <p:blipFill rotWithShape="1">
          <a:blip r:embed="rId5">
            <a:alphaModFix/>
          </a:blip>
          <a:srcRect b="0" l="0" r="0" t="0"/>
          <a:stretch/>
        </p:blipFill>
        <p:spPr>
          <a:xfrm>
            <a:off x="728575" y="3580875"/>
            <a:ext cx="2362200" cy="1085850"/>
          </a:xfrm>
          <a:prstGeom prst="rect">
            <a:avLst/>
          </a:prstGeom>
          <a:noFill/>
          <a:ln>
            <a:noFill/>
          </a:ln>
        </p:spPr>
      </p:pic>
      <p:sp>
        <p:nvSpPr>
          <p:cNvPr id="131" name="Google Shape;131;p3"/>
          <p:cNvSpPr txBox="1"/>
          <p:nvPr/>
        </p:nvSpPr>
        <p:spPr>
          <a:xfrm>
            <a:off x="4120725" y="1140150"/>
            <a:ext cx="3990600" cy="2281200"/>
          </a:xfrm>
          <a:prstGeom prst="rect">
            <a:avLst/>
          </a:prstGeom>
          <a:noFill/>
          <a:ln>
            <a:noFill/>
          </a:ln>
        </p:spPr>
        <p:txBody>
          <a:bodyPr anchorCtr="0" anchor="t" bIns="91425" lIns="91425" spcFirstLastPara="1" rIns="91425" wrap="square" tIns="91425">
            <a:spAutoFit/>
          </a:bodyPr>
          <a:lstStyle/>
          <a:p>
            <a:pPr indent="-304800" lvl="0" marL="457200" marR="0" rtl="0" algn="l">
              <a:lnSpc>
                <a:spcPct val="115000"/>
              </a:lnSpc>
              <a:spcBef>
                <a:spcPts val="0"/>
              </a:spcBef>
              <a:spcAft>
                <a:spcPts val="0"/>
              </a:spcAft>
              <a:buClr>
                <a:schemeClr val="dk1"/>
              </a:buClr>
              <a:buSzPts val="1200"/>
              <a:buFont typeface="Montserrat"/>
              <a:buChar char="❖"/>
            </a:pPr>
            <a:r>
              <a:rPr b="1" i="0" lang="id" sz="1200" u="none" cap="none" strike="noStrike">
                <a:solidFill>
                  <a:schemeClr val="dk1"/>
                </a:solidFill>
                <a:latin typeface="Montserrat"/>
                <a:ea typeface="Montserrat"/>
                <a:cs typeface="Montserrat"/>
                <a:sym typeface="Montserrat"/>
              </a:rPr>
              <a:t>Semua tipe sudah sesuai</a:t>
            </a:r>
            <a:endParaRPr b="1" i="0" sz="1200" u="none" cap="none" strike="noStrike">
              <a:solidFill>
                <a:schemeClr val="dk1"/>
              </a:solidFill>
              <a:latin typeface="Montserrat"/>
              <a:ea typeface="Montserrat"/>
              <a:cs typeface="Montserrat"/>
              <a:sym typeface="Montserrat"/>
            </a:endParaRPr>
          </a:p>
          <a:p>
            <a:pPr indent="-304800" lvl="0" marL="457200" marR="0" rtl="0" algn="l">
              <a:lnSpc>
                <a:spcPct val="115000"/>
              </a:lnSpc>
              <a:spcBef>
                <a:spcPts val="0"/>
              </a:spcBef>
              <a:spcAft>
                <a:spcPts val="0"/>
              </a:spcAft>
              <a:buClr>
                <a:schemeClr val="dk1"/>
              </a:buClr>
              <a:buSzPts val="1200"/>
              <a:buFont typeface="Montserrat"/>
              <a:buChar char="❖"/>
            </a:pPr>
            <a:r>
              <a:rPr b="1" i="0" lang="id" sz="1200" u="none" cap="none" strike="noStrike">
                <a:solidFill>
                  <a:schemeClr val="dk1"/>
                </a:solidFill>
                <a:latin typeface="Montserrat"/>
                <a:ea typeface="Montserrat"/>
                <a:cs typeface="Montserrat"/>
                <a:sym typeface="Montserrat"/>
              </a:rPr>
              <a:t>Tidak ada kolom NULL</a:t>
            </a:r>
            <a:endParaRPr b="1" i="1" sz="1200" u="none" cap="none" strike="noStrike">
              <a:solidFill>
                <a:schemeClr val="dk1"/>
              </a:solidFill>
              <a:latin typeface="Montserrat"/>
              <a:ea typeface="Montserrat"/>
              <a:cs typeface="Montserrat"/>
              <a:sym typeface="Montserrat"/>
            </a:endParaRPr>
          </a:p>
          <a:p>
            <a:pPr indent="-304800" lvl="0" marL="457200" marR="0" rtl="0" algn="l">
              <a:lnSpc>
                <a:spcPct val="115000"/>
              </a:lnSpc>
              <a:spcBef>
                <a:spcPts val="0"/>
              </a:spcBef>
              <a:spcAft>
                <a:spcPts val="0"/>
              </a:spcAft>
              <a:buClr>
                <a:schemeClr val="dk1"/>
              </a:buClr>
              <a:buSzPts val="1200"/>
              <a:buFont typeface="Montserrat"/>
              <a:buChar char="❖"/>
            </a:pPr>
            <a:r>
              <a:rPr b="1" i="0" lang="id" sz="1200" u="none" cap="none" strike="noStrike">
                <a:solidFill>
                  <a:schemeClr val="dk1"/>
                </a:solidFill>
                <a:highlight>
                  <a:schemeClr val="lt1"/>
                </a:highlight>
                <a:latin typeface="Montserrat"/>
                <a:ea typeface="Montserrat"/>
                <a:cs typeface="Montserrat"/>
                <a:sym typeface="Montserrat"/>
              </a:rPr>
              <a:t>Variabel Tenure, Num of Product, dan Estimated Salary </a:t>
            </a:r>
            <a:r>
              <a:rPr b="0" i="0" lang="id" sz="1200" u="none" cap="none" strike="noStrike">
                <a:solidFill>
                  <a:schemeClr val="dk1"/>
                </a:solidFill>
                <a:latin typeface="Montserrat"/>
                <a:ea typeface="Montserrat"/>
                <a:cs typeface="Montserrat"/>
                <a:sym typeface="Montserrat"/>
              </a:rPr>
              <a:t>memiliki nilai selisih yang kecil antara median dan mean sehingga diduga tidak ada </a:t>
            </a:r>
            <a:r>
              <a:rPr b="0" i="1" lang="id" sz="1200" u="none" cap="none" strike="noStrike">
                <a:solidFill>
                  <a:schemeClr val="dk1"/>
                </a:solidFill>
                <a:latin typeface="Montserrat"/>
                <a:ea typeface="Montserrat"/>
                <a:cs typeface="Montserrat"/>
                <a:sym typeface="Montserrat"/>
              </a:rPr>
              <a:t>outlier.</a:t>
            </a:r>
            <a:endParaRPr b="0" i="1" sz="1200" u="none" cap="none" strike="noStrike">
              <a:solidFill>
                <a:schemeClr val="dk1"/>
              </a:solidFill>
              <a:latin typeface="Montserrat"/>
              <a:ea typeface="Montserrat"/>
              <a:cs typeface="Montserrat"/>
              <a:sym typeface="Montserrat"/>
            </a:endParaRPr>
          </a:p>
          <a:p>
            <a:pPr indent="-304800" lvl="0" marL="457200" marR="0" rtl="0" algn="l">
              <a:lnSpc>
                <a:spcPct val="115000"/>
              </a:lnSpc>
              <a:spcBef>
                <a:spcPts val="0"/>
              </a:spcBef>
              <a:spcAft>
                <a:spcPts val="0"/>
              </a:spcAft>
              <a:buClr>
                <a:schemeClr val="dk1"/>
              </a:buClr>
              <a:buSzPts val="1200"/>
              <a:buFont typeface="Montserrat"/>
              <a:buChar char="❖"/>
            </a:pPr>
            <a:r>
              <a:rPr b="1" i="0" lang="id" sz="1200" u="none" cap="none" strike="noStrike">
                <a:solidFill>
                  <a:schemeClr val="dk1"/>
                </a:solidFill>
                <a:highlight>
                  <a:schemeClr val="lt1"/>
                </a:highlight>
                <a:latin typeface="Montserrat"/>
                <a:ea typeface="Montserrat"/>
                <a:cs typeface="Montserrat"/>
                <a:sym typeface="Montserrat"/>
              </a:rPr>
              <a:t>Variabel Age, Credit Score, dan Balance memiliki perbedaan</a:t>
            </a:r>
            <a:r>
              <a:rPr b="0" i="0" lang="id" sz="1200" u="none" cap="none" strike="noStrike">
                <a:solidFill>
                  <a:schemeClr val="dk1"/>
                </a:solidFill>
                <a:highlight>
                  <a:schemeClr val="lt1"/>
                </a:highlight>
                <a:latin typeface="Montserrat"/>
                <a:ea typeface="Montserrat"/>
                <a:cs typeface="Montserrat"/>
                <a:sym typeface="Montserrat"/>
              </a:rPr>
              <a:t> </a:t>
            </a:r>
            <a:r>
              <a:rPr b="0" i="0" lang="id" sz="1200" u="none" cap="none" strike="noStrike">
                <a:solidFill>
                  <a:schemeClr val="dk1"/>
                </a:solidFill>
                <a:latin typeface="Montserrat"/>
                <a:ea typeface="Montserrat"/>
                <a:cs typeface="Montserrat"/>
                <a:sym typeface="Montserrat"/>
              </a:rPr>
              <a:t>antara nilai mean, min, max, median sehingga diduga terdapat </a:t>
            </a:r>
            <a:r>
              <a:rPr b="0" i="1" lang="id" sz="1200" u="none" cap="none" strike="noStrike">
                <a:solidFill>
                  <a:schemeClr val="dk1"/>
                </a:solidFill>
                <a:latin typeface="Montserrat"/>
                <a:ea typeface="Montserrat"/>
                <a:cs typeface="Montserrat"/>
                <a:sym typeface="Montserrat"/>
              </a:rPr>
              <a:t>outlier. </a:t>
            </a:r>
            <a:endParaRPr b="0" i="1" sz="1200" u="none" cap="none" strike="noStrike">
              <a:solidFill>
                <a:schemeClr val="dk1"/>
              </a:solidFill>
              <a:latin typeface="Montserrat"/>
              <a:ea typeface="Montserrat"/>
              <a:cs typeface="Montserrat"/>
              <a:sym typeface="Montserra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pic>
        <p:nvPicPr>
          <p:cNvPr descr="A close up of a logo&#10;&#10;Description automatically generated" id="136" name="Google Shape;136;p4"/>
          <p:cNvPicPr preferRelativeResize="0"/>
          <p:nvPr/>
        </p:nvPicPr>
        <p:blipFill rotWithShape="1">
          <a:blip r:embed="rId3">
            <a:alphaModFix amt="71000"/>
          </a:blip>
          <a:srcRect b="0" l="0" r="0" t="0"/>
          <a:stretch/>
        </p:blipFill>
        <p:spPr>
          <a:xfrm>
            <a:off x="-10315" y="522482"/>
            <a:ext cx="9144000" cy="3810000"/>
          </a:xfrm>
          <a:prstGeom prst="rect">
            <a:avLst/>
          </a:prstGeom>
          <a:noFill/>
          <a:ln>
            <a:noFill/>
          </a:ln>
        </p:spPr>
      </p:pic>
      <p:sp>
        <p:nvSpPr>
          <p:cNvPr id="137" name="Google Shape;137;p4"/>
          <p:cNvSpPr txBox="1"/>
          <p:nvPr/>
        </p:nvSpPr>
        <p:spPr>
          <a:xfrm>
            <a:off x="781285" y="489785"/>
            <a:ext cx="7899900" cy="3875400"/>
          </a:xfrm>
          <a:prstGeom prst="rect">
            <a:avLst/>
          </a:prstGeom>
          <a:noFill/>
          <a:ln>
            <a:noFill/>
          </a:ln>
        </p:spPr>
        <p:txBody>
          <a:bodyPr anchorCtr="0" anchor="t" bIns="34275" lIns="68575" spcFirstLastPara="1" rIns="68575" wrap="square" tIns="34275">
            <a:noAutofit/>
          </a:bodyPr>
          <a:lstStyle/>
          <a:p>
            <a:pPr indent="0" lvl="0" marL="0" marR="0" rtl="0" algn="l">
              <a:lnSpc>
                <a:spcPct val="165000"/>
              </a:lnSpc>
              <a:spcBef>
                <a:spcPts val="0"/>
              </a:spcBef>
              <a:spcAft>
                <a:spcPts val="0"/>
              </a:spcAft>
              <a:buClr>
                <a:srgbClr val="000000"/>
              </a:buClr>
              <a:buSzPts val="1500"/>
              <a:buFont typeface="Arial"/>
              <a:buNone/>
            </a:pPr>
            <a:r>
              <a:rPr b="0" i="0" lang="id" sz="1500" u="none" cap="none" strike="noStrike">
                <a:solidFill>
                  <a:schemeClr val="dk1"/>
                </a:solidFill>
                <a:latin typeface="Dosis"/>
                <a:ea typeface="Dosis"/>
                <a:cs typeface="Dosis"/>
                <a:sym typeface="Dosis"/>
              </a:rPr>
              <a:t>Univariate Analysis (Sebaran Data Nums Menggunakan Boxplot)</a:t>
            </a:r>
            <a:endParaRPr b="0" i="0" sz="1100" u="none" cap="none" strike="noStrike">
              <a:solidFill>
                <a:srgbClr val="000000"/>
              </a:solidFill>
              <a:latin typeface="Arial"/>
              <a:ea typeface="Arial"/>
              <a:cs typeface="Arial"/>
              <a:sym typeface="Arial"/>
            </a:endParaRPr>
          </a:p>
        </p:txBody>
      </p:sp>
      <p:sp>
        <p:nvSpPr>
          <p:cNvPr id="138" name="Google Shape;138;p4"/>
          <p:cNvSpPr txBox="1"/>
          <p:nvPr/>
        </p:nvSpPr>
        <p:spPr>
          <a:xfrm>
            <a:off x="781290" y="76288"/>
            <a:ext cx="5514300" cy="438600"/>
          </a:xfrm>
          <a:prstGeom prst="rect">
            <a:avLst/>
          </a:prstGeom>
          <a:noFill/>
          <a:ln>
            <a:noFill/>
          </a:ln>
        </p:spPr>
        <p:txBody>
          <a:bodyPr anchorCtr="0" anchor="t" bIns="34275" lIns="68575" spcFirstLastPara="1" rIns="68575" wrap="square" tIns="34275">
            <a:spAutoFit/>
          </a:bodyPr>
          <a:lstStyle/>
          <a:p>
            <a:pPr indent="0" lvl="0" marL="0" marR="0" rtl="0" algn="ctr">
              <a:lnSpc>
                <a:spcPct val="115000"/>
              </a:lnSpc>
              <a:spcBef>
                <a:spcPts val="0"/>
              </a:spcBef>
              <a:spcAft>
                <a:spcPts val="0"/>
              </a:spcAft>
              <a:buClr>
                <a:schemeClr val="dk1"/>
              </a:buClr>
              <a:buSzPts val="1100"/>
              <a:buFont typeface="Arial"/>
              <a:buNone/>
            </a:pPr>
            <a:r>
              <a:rPr b="1" i="0" lang="id" sz="2400" u="none" cap="none" strike="noStrike">
                <a:solidFill>
                  <a:schemeClr val="accent5"/>
                </a:solidFill>
                <a:latin typeface="Montserrat"/>
                <a:ea typeface="Montserrat"/>
                <a:cs typeface="Montserrat"/>
                <a:sym typeface="Montserrat"/>
              </a:rPr>
              <a:t>Exploratory Data Analysis</a:t>
            </a:r>
            <a:endParaRPr b="1" i="0" sz="2400" u="none" cap="none" strike="noStrike">
              <a:solidFill>
                <a:srgbClr val="0198A3"/>
              </a:solidFill>
              <a:latin typeface="Montserrat"/>
              <a:ea typeface="Montserrat"/>
              <a:cs typeface="Montserrat"/>
              <a:sym typeface="Montserrat"/>
            </a:endParaRPr>
          </a:p>
        </p:txBody>
      </p:sp>
      <p:pic>
        <p:nvPicPr>
          <p:cNvPr id="139" name="Google Shape;139;p4"/>
          <p:cNvPicPr preferRelativeResize="0"/>
          <p:nvPr/>
        </p:nvPicPr>
        <p:blipFill rotWithShape="1">
          <a:blip r:embed="rId4">
            <a:alphaModFix/>
          </a:blip>
          <a:srcRect b="0" l="0" r="0" t="0"/>
          <a:stretch/>
        </p:blipFill>
        <p:spPr>
          <a:xfrm>
            <a:off x="785675" y="935400"/>
            <a:ext cx="7572630" cy="2492000"/>
          </a:xfrm>
          <a:prstGeom prst="rect">
            <a:avLst/>
          </a:prstGeom>
          <a:noFill/>
          <a:ln>
            <a:noFill/>
          </a:ln>
        </p:spPr>
      </p:pic>
      <p:sp>
        <p:nvSpPr>
          <p:cNvPr id="140" name="Google Shape;140;p4"/>
          <p:cNvSpPr txBox="1"/>
          <p:nvPr/>
        </p:nvSpPr>
        <p:spPr>
          <a:xfrm>
            <a:off x="596925" y="3744000"/>
            <a:ext cx="8315700" cy="1108200"/>
          </a:xfrm>
          <a:prstGeom prst="rect">
            <a:avLst/>
          </a:prstGeom>
          <a:noFill/>
          <a:ln>
            <a:noFill/>
          </a:ln>
        </p:spPr>
        <p:txBody>
          <a:bodyPr anchorCtr="0" anchor="t" bIns="91425" lIns="91425" spcFirstLastPara="1" rIns="91425" wrap="square" tIns="91425">
            <a:spAutoFit/>
          </a:bodyPr>
          <a:lstStyle/>
          <a:p>
            <a:pPr indent="-304800" lvl="0" marL="457200" marR="0" rtl="0" algn="l">
              <a:lnSpc>
                <a:spcPct val="100000"/>
              </a:lnSpc>
              <a:spcBef>
                <a:spcPts val="0"/>
              </a:spcBef>
              <a:spcAft>
                <a:spcPts val="0"/>
              </a:spcAft>
              <a:buClr>
                <a:schemeClr val="dk1"/>
              </a:buClr>
              <a:buSzPts val="1200"/>
              <a:buFont typeface="Arial"/>
              <a:buChar char="●"/>
            </a:pPr>
            <a:r>
              <a:rPr b="0" i="0" lang="id" sz="1200" u="none" cap="none" strike="noStrike">
                <a:solidFill>
                  <a:schemeClr val="dk1"/>
                </a:solidFill>
                <a:latin typeface="Montserrat"/>
                <a:ea typeface="Montserrat"/>
                <a:cs typeface="Montserrat"/>
                <a:sym typeface="Montserrat"/>
              </a:rPr>
              <a:t>Tiga variabel yaitu </a:t>
            </a:r>
            <a:r>
              <a:rPr b="1" i="0" lang="id" sz="1200" u="none" cap="none" strike="noStrike">
                <a:solidFill>
                  <a:schemeClr val="dk1"/>
                </a:solidFill>
                <a:latin typeface="Montserrat"/>
                <a:ea typeface="Montserrat"/>
                <a:cs typeface="Montserrat"/>
                <a:sym typeface="Montserrat"/>
              </a:rPr>
              <a:t>Tenure, Balance, EstimatedSalary tidak memiliki </a:t>
            </a:r>
            <a:r>
              <a:rPr b="1" i="1" lang="id" sz="1200" u="none" cap="none" strike="noStrike">
                <a:solidFill>
                  <a:schemeClr val="dk1"/>
                </a:solidFill>
                <a:latin typeface="Montserrat"/>
                <a:ea typeface="Montserrat"/>
                <a:cs typeface="Montserrat"/>
                <a:sym typeface="Montserrat"/>
              </a:rPr>
              <a:t>outlier </a:t>
            </a:r>
            <a:endParaRPr b="1" i="1" sz="1200" u="none" cap="none" strike="noStrike">
              <a:solidFill>
                <a:schemeClr val="dk1"/>
              </a:solidFill>
              <a:latin typeface="Montserrat"/>
              <a:ea typeface="Montserrat"/>
              <a:cs typeface="Montserrat"/>
              <a:sym typeface="Montserrat"/>
            </a:endParaRPr>
          </a:p>
          <a:p>
            <a:pPr indent="-304800" lvl="0" marL="457200" marR="0" rtl="0" algn="l">
              <a:lnSpc>
                <a:spcPct val="100000"/>
              </a:lnSpc>
              <a:spcBef>
                <a:spcPts val="0"/>
              </a:spcBef>
              <a:spcAft>
                <a:spcPts val="0"/>
              </a:spcAft>
              <a:buClr>
                <a:schemeClr val="dk1"/>
              </a:buClr>
              <a:buSzPts val="1200"/>
              <a:buFont typeface="Arial"/>
              <a:buChar char="●"/>
            </a:pPr>
            <a:r>
              <a:rPr b="0" i="0" lang="id" sz="1200" u="none" cap="none" strike="noStrike">
                <a:solidFill>
                  <a:schemeClr val="dk1"/>
                </a:solidFill>
                <a:highlight>
                  <a:srgbClr val="F7F7F8"/>
                </a:highlight>
                <a:latin typeface="Montserrat"/>
                <a:ea typeface="Montserrat"/>
                <a:cs typeface="Montserrat"/>
                <a:sym typeface="Montserrat"/>
              </a:rPr>
              <a:t>Variabel </a:t>
            </a:r>
            <a:r>
              <a:rPr b="1" i="0" lang="id" sz="1200" u="none" cap="none" strike="noStrike">
                <a:solidFill>
                  <a:schemeClr val="dk1"/>
                </a:solidFill>
                <a:highlight>
                  <a:srgbClr val="F7F7F8"/>
                </a:highlight>
                <a:latin typeface="Montserrat"/>
                <a:ea typeface="Montserrat"/>
                <a:cs typeface="Montserrat"/>
                <a:sym typeface="Montserrat"/>
              </a:rPr>
              <a:t>CreditScore, Age, dan NumOfProduct memiliki nilai ekstrem</a:t>
            </a:r>
            <a:r>
              <a:rPr b="0" i="0" lang="id" sz="1200" u="none" cap="none" strike="noStrike">
                <a:solidFill>
                  <a:schemeClr val="dk1"/>
                </a:solidFill>
                <a:highlight>
                  <a:srgbClr val="F7F7F8"/>
                </a:highlight>
                <a:latin typeface="Montserrat"/>
                <a:ea typeface="Montserrat"/>
                <a:cs typeface="Montserrat"/>
                <a:sym typeface="Montserrat"/>
              </a:rPr>
              <a:t> atau pencilan sehingga dapat berpengaruh dalam proses pemodelan</a:t>
            </a:r>
            <a:endParaRPr b="0" i="0" sz="1200" u="none" cap="none" strike="noStrike">
              <a:solidFill>
                <a:schemeClr val="dk1"/>
              </a:solidFill>
              <a:latin typeface="Montserrat"/>
              <a:ea typeface="Montserrat"/>
              <a:cs typeface="Montserrat"/>
              <a:sym typeface="Montserrat"/>
            </a:endParaRPr>
          </a:p>
          <a:p>
            <a:pPr indent="-304800" lvl="0" marL="457200" marR="0" rtl="0" algn="l">
              <a:lnSpc>
                <a:spcPct val="100000"/>
              </a:lnSpc>
              <a:spcBef>
                <a:spcPts val="0"/>
              </a:spcBef>
              <a:spcAft>
                <a:spcPts val="0"/>
              </a:spcAft>
              <a:buClr>
                <a:schemeClr val="dk1"/>
              </a:buClr>
              <a:buSzPts val="1200"/>
              <a:buFont typeface="Arial"/>
              <a:buChar char="●"/>
            </a:pPr>
            <a:r>
              <a:rPr b="1" i="0" lang="id" sz="1200" u="none" cap="none" strike="noStrike">
                <a:solidFill>
                  <a:schemeClr val="dk1"/>
                </a:solidFill>
                <a:latin typeface="Montserrat"/>
                <a:ea typeface="Montserrat"/>
                <a:cs typeface="Montserrat"/>
                <a:sym typeface="Montserrat"/>
              </a:rPr>
              <a:t>Variabel Age memiliki outlier paling banyak </a:t>
            </a:r>
            <a:r>
              <a:rPr b="0" i="0" lang="id" sz="1200" u="none" cap="none" strike="noStrike">
                <a:solidFill>
                  <a:schemeClr val="dk1"/>
                </a:solidFill>
                <a:latin typeface="Montserrat"/>
                <a:ea typeface="Montserrat"/>
                <a:cs typeface="Montserrat"/>
                <a:sym typeface="Montserrat"/>
              </a:rPr>
              <a:t>sehingga dibutuhkan analisis lebih lanjut dengan analisis signifikansi, transformasi data, atau mengabaikan nilai </a:t>
            </a:r>
            <a:r>
              <a:rPr b="0" i="1" lang="id" sz="1200" u="none" cap="none" strike="noStrike">
                <a:solidFill>
                  <a:schemeClr val="dk1"/>
                </a:solidFill>
                <a:latin typeface="Montserrat"/>
                <a:ea typeface="Montserrat"/>
                <a:cs typeface="Montserrat"/>
                <a:sym typeface="Montserrat"/>
              </a:rPr>
              <a:t>outlier.</a:t>
            </a:r>
            <a:endParaRPr b="0" i="1" sz="1200" u="none" cap="none" strike="noStrike">
              <a:solidFill>
                <a:schemeClr val="dk1"/>
              </a:solidFill>
              <a:latin typeface="Montserrat"/>
              <a:ea typeface="Montserrat"/>
              <a:cs typeface="Montserrat"/>
              <a:sym typeface="Montserrat"/>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pic>
        <p:nvPicPr>
          <p:cNvPr descr="A close up of a logo&#10;&#10;Description automatically generated" id="145" name="Google Shape;145;p5"/>
          <p:cNvPicPr preferRelativeResize="0"/>
          <p:nvPr/>
        </p:nvPicPr>
        <p:blipFill rotWithShape="1">
          <a:blip r:embed="rId3">
            <a:alphaModFix amt="71000"/>
          </a:blip>
          <a:srcRect b="0" l="0" r="0" t="0"/>
          <a:stretch/>
        </p:blipFill>
        <p:spPr>
          <a:xfrm>
            <a:off x="-10315" y="522481"/>
            <a:ext cx="9144000" cy="3810000"/>
          </a:xfrm>
          <a:prstGeom prst="rect">
            <a:avLst/>
          </a:prstGeom>
          <a:noFill/>
          <a:ln>
            <a:noFill/>
          </a:ln>
        </p:spPr>
      </p:pic>
      <p:sp>
        <p:nvSpPr>
          <p:cNvPr id="146" name="Google Shape;146;p5"/>
          <p:cNvSpPr txBox="1"/>
          <p:nvPr/>
        </p:nvSpPr>
        <p:spPr>
          <a:xfrm>
            <a:off x="781285" y="489785"/>
            <a:ext cx="7899900" cy="3875400"/>
          </a:xfrm>
          <a:prstGeom prst="rect">
            <a:avLst/>
          </a:prstGeom>
          <a:noFill/>
          <a:ln>
            <a:noFill/>
          </a:ln>
        </p:spPr>
        <p:txBody>
          <a:bodyPr anchorCtr="0" anchor="t" bIns="34275" lIns="68575" spcFirstLastPara="1" rIns="68575" wrap="square" tIns="34275">
            <a:noAutofit/>
          </a:bodyPr>
          <a:lstStyle/>
          <a:p>
            <a:pPr indent="0" lvl="0" marL="0" marR="0" rtl="0" algn="l">
              <a:lnSpc>
                <a:spcPct val="165000"/>
              </a:lnSpc>
              <a:spcBef>
                <a:spcPts val="0"/>
              </a:spcBef>
              <a:spcAft>
                <a:spcPts val="0"/>
              </a:spcAft>
              <a:buClr>
                <a:srgbClr val="000000"/>
              </a:buClr>
              <a:buSzPts val="1500"/>
              <a:buFont typeface="Arial"/>
              <a:buNone/>
            </a:pPr>
            <a:r>
              <a:t/>
            </a:r>
            <a:endParaRPr b="0" i="0" sz="1100" u="none" cap="none" strike="noStrike">
              <a:solidFill>
                <a:srgbClr val="000000"/>
              </a:solidFill>
              <a:latin typeface="Arial"/>
              <a:ea typeface="Arial"/>
              <a:cs typeface="Arial"/>
              <a:sym typeface="Arial"/>
            </a:endParaRPr>
          </a:p>
        </p:txBody>
      </p:sp>
      <p:sp>
        <p:nvSpPr>
          <p:cNvPr id="147" name="Google Shape;147;p5"/>
          <p:cNvSpPr txBox="1"/>
          <p:nvPr/>
        </p:nvSpPr>
        <p:spPr>
          <a:xfrm>
            <a:off x="-10326" y="0"/>
            <a:ext cx="4939200" cy="438600"/>
          </a:xfrm>
          <a:prstGeom prst="rect">
            <a:avLst/>
          </a:prstGeom>
          <a:noFill/>
          <a:ln>
            <a:noFill/>
          </a:ln>
        </p:spPr>
        <p:txBody>
          <a:bodyPr anchorCtr="0" anchor="t" bIns="34275" lIns="68575" spcFirstLastPara="1" rIns="68575" wrap="square" tIns="34275">
            <a:spAutoFit/>
          </a:bodyPr>
          <a:lstStyle/>
          <a:p>
            <a:pPr indent="0" lvl="0" marL="0" marR="0" rtl="0" algn="ctr">
              <a:lnSpc>
                <a:spcPct val="115000"/>
              </a:lnSpc>
              <a:spcBef>
                <a:spcPts val="0"/>
              </a:spcBef>
              <a:spcAft>
                <a:spcPts val="0"/>
              </a:spcAft>
              <a:buClr>
                <a:schemeClr val="dk1"/>
              </a:buClr>
              <a:buSzPts val="1100"/>
              <a:buFont typeface="Arial"/>
              <a:buNone/>
            </a:pPr>
            <a:r>
              <a:rPr b="1" i="0" lang="id" sz="2400" u="none" cap="none" strike="noStrike">
                <a:solidFill>
                  <a:schemeClr val="accent5"/>
                </a:solidFill>
                <a:latin typeface="Montserrat"/>
                <a:ea typeface="Montserrat"/>
                <a:cs typeface="Montserrat"/>
                <a:sym typeface="Montserrat"/>
              </a:rPr>
              <a:t>Exploratory Data Analysis</a:t>
            </a:r>
            <a:endParaRPr b="1" i="0" sz="2400" u="none" cap="none" strike="noStrike">
              <a:solidFill>
                <a:srgbClr val="0198A3"/>
              </a:solidFill>
              <a:latin typeface="Montserrat"/>
              <a:ea typeface="Montserrat"/>
              <a:cs typeface="Montserrat"/>
              <a:sym typeface="Montserrat"/>
            </a:endParaRPr>
          </a:p>
        </p:txBody>
      </p:sp>
      <p:pic>
        <p:nvPicPr>
          <p:cNvPr id="148" name="Google Shape;148;p5"/>
          <p:cNvPicPr preferRelativeResize="0"/>
          <p:nvPr/>
        </p:nvPicPr>
        <p:blipFill rotWithShape="1">
          <a:blip r:embed="rId4">
            <a:alphaModFix/>
          </a:blip>
          <a:srcRect b="0" l="0" r="0" t="0"/>
          <a:stretch/>
        </p:blipFill>
        <p:spPr>
          <a:xfrm>
            <a:off x="2185498" y="742075"/>
            <a:ext cx="4752349" cy="3168225"/>
          </a:xfrm>
          <a:prstGeom prst="rect">
            <a:avLst/>
          </a:prstGeom>
          <a:noFill/>
          <a:ln>
            <a:noFill/>
          </a:ln>
        </p:spPr>
      </p:pic>
      <p:sp>
        <p:nvSpPr>
          <p:cNvPr id="149" name="Google Shape;149;p5"/>
          <p:cNvSpPr txBox="1"/>
          <p:nvPr/>
        </p:nvSpPr>
        <p:spPr>
          <a:xfrm>
            <a:off x="567375" y="4213775"/>
            <a:ext cx="8458500" cy="938100"/>
          </a:xfrm>
          <a:prstGeom prst="rect">
            <a:avLst/>
          </a:prstGeom>
          <a:noFill/>
          <a:ln>
            <a:noFill/>
          </a:ln>
        </p:spPr>
        <p:txBody>
          <a:bodyPr anchorCtr="0" anchor="t" bIns="91425" lIns="91425" spcFirstLastPara="1" rIns="91425" wrap="square" tIns="91425">
            <a:spAutoFit/>
          </a:bodyPr>
          <a:lstStyle/>
          <a:p>
            <a:pPr indent="-298450" lvl="0" marL="457200" marR="0" rtl="0" algn="l">
              <a:lnSpc>
                <a:spcPct val="115000"/>
              </a:lnSpc>
              <a:spcBef>
                <a:spcPts val="1200"/>
              </a:spcBef>
              <a:spcAft>
                <a:spcPts val="0"/>
              </a:spcAft>
              <a:buClr>
                <a:schemeClr val="dk1"/>
              </a:buClr>
              <a:buSzPts val="1100"/>
              <a:buFont typeface="Arial"/>
              <a:buChar char="●"/>
            </a:pPr>
            <a:r>
              <a:rPr b="0" i="0" lang="id" sz="1100" u="none" cap="none" strike="noStrike">
                <a:solidFill>
                  <a:schemeClr val="dk1"/>
                </a:solidFill>
                <a:latin typeface="Montserrat Medium"/>
                <a:ea typeface="Montserrat Medium"/>
                <a:cs typeface="Montserrat Medium"/>
                <a:sym typeface="Montserrat Medium"/>
              </a:rPr>
              <a:t>Dalam kategori CreditScore, nasabah dengan rentang score 580-699 memiliki kecenderungan CHURN yang besar.</a:t>
            </a:r>
            <a:endParaRPr b="0" i="0" sz="1100" u="none" cap="none" strike="noStrike">
              <a:solidFill>
                <a:schemeClr val="dk1"/>
              </a:solidFill>
              <a:latin typeface="Montserrat Medium"/>
              <a:ea typeface="Montserrat Medium"/>
              <a:cs typeface="Montserrat Medium"/>
              <a:sym typeface="Montserrat Medium"/>
            </a:endParaRPr>
          </a:p>
          <a:p>
            <a:pPr indent="-298450" lvl="0" marL="457200" marR="0" rtl="0" algn="l">
              <a:lnSpc>
                <a:spcPct val="115000"/>
              </a:lnSpc>
              <a:spcBef>
                <a:spcPts val="0"/>
              </a:spcBef>
              <a:spcAft>
                <a:spcPts val="0"/>
              </a:spcAft>
              <a:buClr>
                <a:schemeClr val="dk1"/>
              </a:buClr>
              <a:buSzPts val="1100"/>
              <a:buFont typeface="Arial"/>
              <a:buChar char="●"/>
            </a:pPr>
            <a:r>
              <a:rPr b="0" i="0" lang="id" sz="1100" u="none" cap="none" strike="noStrike">
                <a:solidFill>
                  <a:schemeClr val="dk1"/>
                </a:solidFill>
                <a:latin typeface="Montserrat Medium"/>
                <a:ea typeface="Montserrat Medium"/>
                <a:cs typeface="Montserrat Medium"/>
                <a:sym typeface="Montserrat Medium"/>
              </a:rPr>
              <a:t>Dalam kategori Age, nasabah yang cenderung CHURN rata-rata berusia 40-49 tahun</a:t>
            </a:r>
            <a:endParaRPr b="0" i="0" sz="1100" u="none" cap="none" strike="noStrike">
              <a:solidFill>
                <a:schemeClr val="dk1"/>
              </a:solidFill>
              <a:latin typeface="Montserrat Medium"/>
              <a:ea typeface="Montserrat Medium"/>
              <a:cs typeface="Montserrat Medium"/>
              <a:sym typeface="Montserrat Medium"/>
            </a:endParaRPr>
          </a:p>
          <a:p>
            <a:pPr indent="-298450" lvl="0" marL="457200" marR="0" rtl="0" algn="l">
              <a:lnSpc>
                <a:spcPct val="115000"/>
              </a:lnSpc>
              <a:spcBef>
                <a:spcPts val="0"/>
              </a:spcBef>
              <a:spcAft>
                <a:spcPts val="0"/>
              </a:spcAft>
              <a:buClr>
                <a:schemeClr val="dk1"/>
              </a:buClr>
              <a:buSzPts val="1100"/>
              <a:buFont typeface="Arial"/>
              <a:buChar char="●"/>
            </a:pPr>
            <a:r>
              <a:rPr b="0" i="0" lang="id" sz="1100" u="none" cap="none" strike="noStrike">
                <a:solidFill>
                  <a:schemeClr val="dk1"/>
                </a:solidFill>
                <a:latin typeface="Montserrat Medium"/>
                <a:ea typeface="Montserrat Medium"/>
                <a:cs typeface="Montserrat Medium"/>
                <a:sym typeface="Montserrat Medium"/>
              </a:rPr>
              <a:t>Dalam kategori Balance, nasabah yang cenderung CHURN memiliki saldo sebanyak 0 ( tidak memiliki saldo )</a:t>
            </a:r>
            <a:endParaRPr b="0" i="0" sz="1100" u="none" cap="none" strike="noStrike">
              <a:solidFill>
                <a:schemeClr val="dk1"/>
              </a:solidFill>
              <a:latin typeface="Montserrat Medium"/>
              <a:ea typeface="Montserrat Medium"/>
              <a:cs typeface="Montserrat Medium"/>
              <a:sym typeface="Montserrat Medium"/>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pic>
        <p:nvPicPr>
          <p:cNvPr descr="A close up of a logo&#10;&#10;Description automatically generated" id="154" name="Google Shape;154;p6"/>
          <p:cNvPicPr preferRelativeResize="0"/>
          <p:nvPr/>
        </p:nvPicPr>
        <p:blipFill rotWithShape="1">
          <a:blip r:embed="rId3">
            <a:alphaModFix amt="71000"/>
          </a:blip>
          <a:srcRect b="0" l="0" r="0" t="0"/>
          <a:stretch/>
        </p:blipFill>
        <p:spPr>
          <a:xfrm>
            <a:off x="-10315" y="522482"/>
            <a:ext cx="9144000" cy="3810000"/>
          </a:xfrm>
          <a:prstGeom prst="rect">
            <a:avLst/>
          </a:prstGeom>
          <a:noFill/>
          <a:ln>
            <a:noFill/>
          </a:ln>
        </p:spPr>
      </p:pic>
      <p:sp>
        <p:nvSpPr>
          <p:cNvPr id="155" name="Google Shape;155;p6"/>
          <p:cNvSpPr txBox="1"/>
          <p:nvPr/>
        </p:nvSpPr>
        <p:spPr>
          <a:xfrm>
            <a:off x="781285" y="489785"/>
            <a:ext cx="7899750" cy="3875400"/>
          </a:xfrm>
          <a:prstGeom prst="rect">
            <a:avLst/>
          </a:prstGeom>
          <a:noFill/>
          <a:ln>
            <a:noFill/>
          </a:ln>
        </p:spPr>
        <p:txBody>
          <a:bodyPr anchorCtr="0" anchor="t" bIns="34275" lIns="68575" spcFirstLastPara="1" rIns="68575" wrap="square" tIns="34275">
            <a:noAutofit/>
          </a:bodyPr>
          <a:lstStyle/>
          <a:p>
            <a:pPr indent="0" lvl="0" marL="0" marR="0" rtl="0" algn="l">
              <a:lnSpc>
                <a:spcPct val="165000"/>
              </a:lnSpc>
              <a:spcBef>
                <a:spcPts val="0"/>
              </a:spcBef>
              <a:spcAft>
                <a:spcPts val="0"/>
              </a:spcAft>
              <a:buClr>
                <a:srgbClr val="000000"/>
              </a:buClr>
              <a:buSzPts val="1500"/>
              <a:buFont typeface="Arial"/>
              <a:buNone/>
            </a:pPr>
            <a:r>
              <a:rPr b="0" i="0" lang="id" sz="1500" u="none" cap="none" strike="noStrike">
                <a:solidFill>
                  <a:schemeClr val="dk1"/>
                </a:solidFill>
                <a:latin typeface="Dosis"/>
                <a:ea typeface="Dosis"/>
                <a:cs typeface="Dosis"/>
                <a:sym typeface="Dosis"/>
              </a:rPr>
              <a:t>Sebaran Data Kolom Fiture dengan Target (Exited)</a:t>
            </a:r>
            <a:endParaRPr b="0" i="0" sz="1100" u="none" cap="none" strike="noStrike">
              <a:solidFill>
                <a:srgbClr val="000000"/>
              </a:solidFill>
              <a:latin typeface="Arial"/>
              <a:ea typeface="Arial"/>
              <a:cs typeface="Arial"/>
              <a:sym typeface="Arial"/>
            </a:endParaRPr>
          </a:p>
        </p:txBody>
      </p:sp>
      <p:sp>
        <p:nvSpPr>
          <p:cNvPr id="156" name="Google Shape;156;p6"/>
          <p:cNvSpPr txBox="1"/>
          <p:nvPr/>
        </p:nvSpPr>
        <p:spPr>
          <a:xfrm>
            <a:off x="781290" y="76288"/>
            <a:ext cx="5514300" cy="386550"/>
          </a:xfrm>
          <a:prstGeom prst="rect">
            <a:avLst/>
          </a:prstGeom>
          <a:noFill/>
          <a:ln>
            <a:noFill/>
          </a:ln>
        </p:spPr>
        <p:txBody>
          <a:bodyPr anchorCtr="0" anchor="t" bIns="34275" lIns="68575" spcFirstLastPara="1" rIns="68575" wrap="square" tIns="34275">
            <a:noAutofit/>
          </a:bodyPr>
          <a:lstStyle/>
          <a:p>
            <a:pPr indent="0" lvl="0" marL="0" marR="0" rtl="0" algn="l">
              <a:lnSpc>
                <a:spcPct val="103125"/>
              </a:lnSpc>
              <a:spcBef>
                <a:spcPts val="0"/>
              </a:spcBef>
              <a:spcAft>
                <a:spcPts val="0"/>
              </a:spcAft>
              <a:buClr>
                <a:srgbClr val="000000"/>
              </a:buClr>
              <a:buSzPts val="2400"/>
              <a:buFont typeface="Arial"/>
              <a:buNone/>
            </a:pPr>
            <a:r>
              <a:rPr b="1" i="0" lang="id" sz="2400" u="none" cap="none" strike="noStrike">
                <a:solidFill>
                  <a:srgbClr val="0198A3"/>
                </a:solidFill>
                <a:latin typeface="Montserrat"/>
                <a:ea typeface="Montserrat"/>
                <a:cs typeface="Montserrat"/>
                <a:sym typeface="Montserrat"/>
              </a:rPr>
              <a:t>Exploratory Data Analysis</a:t>
            </a:r>
            <a:endParaRPr b="1" i="0" sz="2400" u="none" cap="none" strike="noStrike">
              <a:solidFill>
                <a:srgbClr val="0198A3"/>
              </a:solidFill>
              <a:latin typeface="Montserrat"/>
              <a:ea typeface="Montserrat"/>
              <a:cs typeface="Montserrat"/>
              <a:sym typeface="Montserrat"/>
            </a:endParaRPr>
          </a:p>
        </p:txBody>
      </p:sp>
      <p:pic>
        <p:nvPicPr>
          <p:cNvPr id="157" name="Google Shape;157;p6"/>
          <p:cNvPicPr preferRelativeResize="0"/>
          <p:nvPr/>
        </p:nvPicPr>
        <p:blipFill rotWithShape="1">
          <a:blip r:embed="rId4">
            <a:alphaModFix/>
          </a:blip>
          <a:srcRect b="0" l="0" r="0" t="0"/>
          <a:stretch/>
        </p:blipFill>
        <p:spPr>
          <a:xfrm>
            <a:off x="790825" y="852213"/>
            <a:ext cx="7541699" cy="2513899"/>
          </a:xfrm>
          <a:prstGeom prst="rect">
            <a:avLst/>
          </a:prstGeom>
          <a:noFill/>
          <a:ln>
            <a:noFill/>
          </a:ln>
        </p:spPr>
      </p:pic>
      <p:sp>
        <p:nvSpPr>
          <p:cNvPr id="158" name="Google Shape;158;p6"/>
          <p:cNvSpPr txBox="1"/>
          <p:nvPr/>
        </p:nvSpPr>
        <p:spPr>
          <a:xfrm>
            <a:off x="991650" y="3366100"/>
            <a:ext cx="7828800" cy="1589100"/>
          </a:xfrm>
          <a:prstGeom prst="rect">
            <a:avLst/>
          </a:prstGeom>
          <a:noFill/>
          <a:ln>
            <a:noFill/>
          </a:ln>
        </p:spPr>
        <p:txBody>
          <a:bodyPr anchorCtr="0" anchor="t" bIns="91425" lIns="91425" spcFirstLastPara="1" rIns="91425" wrap="square" tIns="91425">
            <a:spAutoFit/>
          </a:bodyPr>
          <a:lstStyle/>
          <a:p>
            <a:pPr indent="-298450" lvl="0" marL="457200" marR="0" rtl="0" algn="l">
              <a:lnSpc>
                <a:spcPct val="115000"/>
              </a:lnSpc>
              <a:spcBef>
                <a:spcPts val="1200"/>
              </a:spcBef>
              <a:spcAft>
                <a:spcPts val="0"/>
              </a:spcAft>
              <a:buClr>
                <a:schemeClr val="dk1"/>
              </a:buClr>
              <a:buSzPts val="1100"/>
              <a:buFont typeface="Arial"/>
              <a:buChar char="●"/>
            </a:pPr>
            <a:r>
              <a:rPr b="0" i="0" lang="id" sz="1100" u="none" cap="none" strike="noStrike">
                <a:solidFill>
                  <a:schemeClr val="dk1"/>
                </a:solidFill>
                <a:latin typeface="Arial"/>
                <a:ea typeface="Arial"/>
                <a:cs typeface="Arial"/>
                <a:sym typeface="Arial"/>
              </a:rPr>
              <a:t>Dalam kategori NumOfProducts, nasabah dengan 1 produk memiliki kecenderungan </a:t>
            </a:r>
            <a:r>
              <a:rPr b="1" i="0" lang="id" sz="1100" u="none" cap="none" strike="noStrike">
                <a:solidFill>
                  <a:schemeClr val="dk1"/>
                </a:solidFill>
                <a:latin typeface="Arial"/>
                <a:ea typeface="Arial"/>
                <a:cs typeface="Arial"/>
                <a:sym typeface="Arial"/>
              </a:rPr>
              <a:t>CHURN</a:t>
            </a:r>
            <a:r>
              <a:rPr b="0" i="0" lang="id" sz="1100" u="none" cap="none" strike="noStrike">
                <a:solidFill>
                  <a:schemeClr val="dk1"/>
                </a:solidFill>
                <a:latin typeface="Arial"/>
                <a:ea typeface="Arial"/>
                <a:cs typeface="Arial"/>
                <a:sym typeface="Arial"/>
              </a:rPr>
              <a:t> yang besar.</a:t>
            </a:r>
            <a:endParaRPr b="0" i="0" sz="1100" u="none" cap="none" strike="noStrike">
              <a:solidFill>
                <a:schemeClr val="dk1"/>
              </a:solidFill>
              <a:latin typeface="Arial"/>
              <a:ea typeface="Arial"/>
              <a:cs typeface="Arial"/>
              <a:sym typeface="Arial"/>
            </a:endParaRPr>
          </a:p>
          <a:p>
            <a:pPr indent="-298450" lvl="0" marL="457200" marR="0" rtl="0" algn="l">
              <a:lnSpc>
                <a:spcPct val="115000"/>
              </a:lnSpc>
              <a:spcBef>
                <a:spcPts val="0"/>
              </a:spcBef>
              <a:spcAft>
                <a:spcPts val="0"/>
              </a:spcAft>
              <a:buClr>
                <a:schemeClr val="dk1"/>
              </a:buClr>
              <a:buSzPts val="1100"/>
              <a:buFont typeface="Arial"/>
              <a:buChar char="●"/>
            </a:pPr>
            <a:r>
              <a:rPr b="0" i="0" lang="id" sz="1100" u="none" cap="none" strike="noStrike">
                <a:solidFill>
                  <a:schemeClr val="dk1"/>
                </a:solidFill>
                <a:latin typeface="Arial"/>
                <a:ea typeface="Arial"/>
                <a:cs typeface="Arial"/>
                <a:sym typeface="Arial"/>
              </a:rPr>
              <a:t>Dalam kategori Geography, nasabah yang cenderung</a:t>
            </a:r>
            <a:r>
              <a:rPr b="1" i="0" lang="id" sz="1100" u="none" cap="none" strike="noStrike">
                <a:solidFill>
                  <a:schemeClr val="dk1"/>
                </a:solidFill>
                <a:latin typeface="Arial"/>
                <a:ea typeface="Arial"/>
                <a:cs typeface="Arial"/>
                <a:sym typeface="Arial"/>
              </a:rPr>
              <a:t> CHURN</a:t>
            </a:r>
            <a:r>
              <a:rPr b="0" i="0" lang="id" sz="1100" u="none" cap="none" strike="noStrike">
                <a:solidFill>
                  <a:schemeClr val="dk1"/>
                </a:solidFill>
                <a:latin typeface="Arial"/>
                <a:ea typeface="Arial"/>
                <a:cs typeface="Arial"/>
                <a:sym typeface="Arial"/>
              </a:rPr>
              <a:t> bertempat tinggal di </a:t>
            </a:r>
            <a:r>
              <a:rPr b="1" i="0" lang="id" sz="1100" u="none" cap="none" strike="noStrike">
                <a:solidFill>
                  <a:schemeClr val="dk1"/>
                </a:solidFill>
                <a:latin typeface="Arial"/>
                <a:ea typeface="Arial"/>
                <a:cs typeface="Arial"/>
                <a:sym typeface="Arial"/>
              </a:rPr>
              <a:t>Germany</a:t>
            </a:r>
            <a:endParaRPr b="1" i="0" sz="1100" u="none" cap="none" strike="noStrike">
              <a:solidFill>
                <a:schemeClr val="dk1"/>
              </a:solidFill>
              <a:latin typeface="Arial"/>
              <a:ea typeface="Arial"/>
              <a:cs typeface="Arial"/>
              <a:sym typeface="Arial"/>
            </a:endParaRPr>
          </a:p>
          <a:p>
            <a:pPr indent="-298450" lvl="0" marL="457200" marR="0" rtl="0" algn="l">
              <a:lnSpc>
                <a:spcPct val="115000"/>
              </a:lnSpc>
              <a:spcBef>
                <a:spcPts val="0"/>
              </a:spcBef>
              <a:spcAft>
                <a:spcPts val="0"/>
              </a:spcAft>
              <a:buClr>
                <a:schemeClr val="dk1"/>
              </a:buClr>
              <a:buSzPts val="1100"/>
              <a:buFont typeface="Arial"/>
              <a:buChar char="●"/>
            </a:pPr>
            <a:r>
              <a:rPr b="0" i="0" lang="id" sz="1100" u="none" cap="none" strike="noStrike">
                <a:solidFill>
                  <a:schemeClr val="dk1"/>
                </a:solidFill>
                <a:latin typeface="Arial"/>
                <a:ea typeface="Arial"/>
                <a:cs typeface="Arial"/>
                <a:sym typeface="Arial"/>
              </a:rPr>
              <a:t>Dalam kategori Gender, nasabah yang cenderung </a:t>
            </a:r>
            <a:r>
              <a:rPr b="1" i="0" lang="id" sz="1100" u="none" cap="none" strike="noStrike">
                <a:solidFill>
                  <a:schemeClr val="dk1"/>
                </a:solidFill>
                <a:latin typeface="Arial"/>
                <a:ea typeface="Arial"/>
                <a:cs typeface="Arial"/>
                <a:sym typeface="Arial"/>
              </a:rPr>
              <a:t>CHURN</a:t>
            </a:r>
            <a:r>
              <a:rPr b="0" i="0" lang="id" sz="1100" u="none" cap="none" strike="noStrike">
                <a:solidFill>
                  <a:schemeClr val="dk1"/>
                </a:solidFill>
                <a:latin typeface="Arial"/>
                <a:ea typeface="Arial"/>
                <a:cs typeface="Arial"/>
                <a:sym typeface="Arial"/>
              </a:rPr>
              <a:t> ialah </a:t>
            </a:r>
            <a:r>
              <a:rPr b="1" i="0" lang="id" sz="1100" u="none" cap="none" strike="noStrike">
                <a:solidFill>
                  <a:schemeClr val="dk1"/>
                </a:solidFill>
                <a:latin typeface="Arial"/>
                <a:ea typeface="Arial"/>
                <a:cs typeface="Arial"/>
                <a:sym typeface="Arial"/>
              </a:rPr>
              <a:t>Perempuan</a:t>
            </a:r>
            <a:endParaRPr b="1" i="0" sz="1100" u="none" cap="none" strike="noStrike">
              <a:solidFill>
                <a:schemeClr val="dk1"/>
              </a:solidFill>
              <a:latin typeface="Arial"/>
              <a:ea typeface="Arial"/>
              <a:cs typeface="Arial"/>
              <a:sym typeface="Arial"/>
            </a:endParaRPr>
          </a:p>
          <a:p>
            <a:pPr indent="-298450" lvl="0" marL="457200" marR="0" rtl="0" algn="l">
              <a:lnSpc>
                <a:spcPct val="115000"/>
              </a:lnSpc>
              <a:spcBef>
                <a:spcPts val="0"/>
              </a:spcBef>
              <a:spcAft>
                <a:spcPts val="0"/>
              </a:spcAft>
              <a:buClr>
                <a:schemeClr val="dk1"/>
              </a:buClr>
              <a:buSzPts val="1100"/>
              <a:buFont typeface="Arial"/>
              <a:buChar char="●"/>
            </a:pPr>
            <a:r>
              <a:rPr b="0" i="0" lang="id" sz="1100" u="none" cap="none" strike="noStrike">
                <a:solidFill>
                  <a:schemeClr val="dk1"/>
                </a:solidFill>
                <a:latin typeface="Arial"/>
                <a:ea typeface="Arial"/>
                <a:cs typeface="Arial"/>
                <a:sym typeface="Arial"/>
              </a:rPr>
              <a:t>Dalam kategori HasCrCard, nasabah yang cenderung </a:t>
            </a:r>
            <a:r>
              <a:rPr b="1" i="0" lang="id" sz="1100" u="none" cap="none" strike="noStrike">
                <a:solidFill>
                  <a:schemeClr val="dk1"/>
                </a:solidFill>
                <a:latin typeface="Arial"/>
                <a:ea typeface="Arial"/>
                <a:cs typeface="Arial"/>
                <a:sym typeface="Arial"/>
              </a:rPr>
              <a:t>CHURN</a:t>
            </a:r>
            <a:r>
              <a:rPr b="0" i="0" lang="id" sz="1100" u="none" cap="none" strike="noStrike">
                <a:solidFill>
                  <a:schemeClr val="dk1"/>
                </a:solidFill>
                <a:latin typeface="Arial"/>
                <a:ea typeface="Arial"/>
                <a:cs typeface="Arial"/>
                <a:sym typeface="Arial"/>
              </a:rPr>
              <a:t> ialah nasabah yang mempunyai </a:t>
            </a:r>
            <a:r>
              <a:rPr b="1" i="0" lang="id" sz="1100" u="none" cap="none" strike="noStrike">
                <a:solidFill>
                  <a:schemeClr val="dk1"/>
                </a:solidFill>
                <a:latin typeface="Arial"/>
                <a:ea typeface="Arial"/>
                <a:cs typeface="Arial"/>
                <a:sym typeface="Arial"/>
              </a:rPr>
              <a:t>Credit Card</a:t>
            </a:r>
            <a:endParaRPr b="1" i="0" sz="1100" u="none" cap="none" strike="noStrike">
              <a:solidFill>
                <a:schemeClr val="dk1"/>
              </a:solidFill>
              <a:latin typeface="Arial"/>
              <a:ea typeface="Arial"/>
              <a:cs typeface="Arial"/>
              <a:sym typeface="Arial"/>
            </a:endParaRPr>
          </a:p>
          <a:p>
            <a:pPr indent="-298450" lvl="0" marL="457200" marR="0" rtl="0" algn="l">
              <a:lnSpc>
                <a:spcPct val="115000"/>
              </a:lnSpc>
              <a:spcBef>
                <a:spcPts val="0"/>
              </a:spcBef>
              <a:spcAft>
                <a:spcPts val="0"/>
              </a:spcAft>
              <a:buClr>
                <a:schemeClr val="dk1"/>
              </a:buClr>
              <a:buSzPts val="1100"/>
              <a:buFont typeface="Arial"/>
              <a:buChar char="●"/>
            </a:pPr>
            <a:r>
              <a:rPr b="0" i="0" lang="id" sz="1100" u="none" cap="none" strike="noStrike">
                <a:solidFill>
                  <a:schemeClr val="dk1"/>
                </a:solidFill>
                <a:latin typeface="Arial"/>
                <a:ea typeface="Arial"/>
                <a:cs typeface="Arial"/>
                <a:sym typeface="Arial"/>
              </a:rPr>
              <a:t>Dalam kategori IsActiveMember, nasabah yang cenderung</a:t>
            </a:r>
            <a:r>
              <a:rPr b="1" i="0" lang="id" sz="1100" u="none" cap="none" strike="noStrike">
                <a:solidFill>
                  <a:schemeClr val="dk1"/>
                </a:solidFill>
                <a:latin typeface="Arial"/>
                <a:ea typeface="Arial"/>
                <a:cs typeface="Arial"/>
                <a:sym typeface="Arial"/>
              </a:rPr>
              <a:t> CHURN</a:t>
            </a:r>
            <a:r>
              <a:rPr b="0" i="0" lang="id" sz="1100" u="none" cap="none" strike="noStrike">
                <a:solidFill>
                  <a:schemeClr val="dk1"/>
                </a:solidFill>
                <a:latin typeface="Arial"/>
                <a:ea typeface="Arial"/>
                <a:cs typeface="Arial"/>
                <a:sym typeface="Arial"/>
              </a:rPr>
              <a:t> ialah member yang </a:t>
            </a:r>
            <a:r>
              <a:rPr b="1" i="0" lang="id" sz="1100" u="none" cap="none" strike="noStrike">
                <a:solidFill>
                  <a:schemeClr val="dk1"/>
                </a:solidFill>
                <a:latin typeface="Arial"/>
                <a:ea typeface="Arial"/>
                <a:cs typeface="Arial"/>
                <a:sym typeface="Arial"/>
              </a:rPr>
              <a:t>tidak aktif</a:t>
            </a:r>
            <a:endParaRPr b="1" i="0" sz="1100" u="none" cap="none" strike="noStrike">
              <a:solidFill>
                <a:schemeClr val="dk1"/>
              </a:solidFill>
              <a:latin typeface="Arial"/>
              <a:ea typeface="Arial"/>
              <a:cs typeface="Arial"/>
              <a:sym typeface="Arial"/>
            </a:endParaRPr>
          </a:p>
          <a:p>
            <a:pPr indent="0" lvl="0" marL="0" marR="0" rtl="0" algn="l">
              <a:lnSpc>
                <a:spcPct val="100000"/>
              </a:lnSpc>
              <a:spcBef>
                <a:spcPts val="120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pic>
        <p:nvPicPr>
          <p:cNvPr descr="A close up of a logo&#10;&#10;Description automatically generated" id="163" name="Google Shape;163;p7"/>
          <p:cNvPicPr preferRelativeResize="0"/>
          <p:nvPr/>
        </p:nvPicPr>
        <p:blipFill rotWithShape="1">
          <a:blip r:embed="rId3">
            <a:alphaModFix amt="71000"/>
          </a:blip>
          <a:srcRect b="0" l="0" r="0" t="0"/>
          <a:stretch/>
        </p:blipFill>
        <p:spPr>
          <a:xfrm>
            <a:off x="-10315" y="522481"/>
            <a:ext cx="9144000" cy="3810000"/>
          </a:xfrm>
          <a:prstGeom prst="rect">
            <a:avLst/>
          </a:prstGeom>
          <a:noFill/>
          <a:ln>
            <a:noFill/>
          </a:ln>
        </p:spPr>
      </p:pic>
      <p:sp>
        <p:nvSpPr>
          <p:cNvPr id="164" name="Google Shape;164;p7"/>
          <p:cNvSpPr txBox="1"/>
          <p:nvPr/>
        </p:nvSpPr>
        <p:spPr>
          <a:xfrm>
            <a:off x="781285" y="489785"/>
            <a:ext cx="7899900" cy="3875400"/>
          </a:xfrm>
          <a:prstGeom prst="rect">
            <a:avLst/>
          </a:prstGeom>
          <a:noFill/>
          <a:ln>
            <a:noFill/>
          </a:ln>
        </p:spPr>
        <p:txBody>
          <a:bodyPr anchorCtr="0" anchor="t" bIns="34275" lIns="68575" spcFirstLastPara="1" rIns="68575" wrap="square" tIns="34275">
            <a:noAutofit/>
          </a:bodyPr>
          <a:lstStyle/>
          <a:p>
            <a:pPr indent="0" lvl="0" marL="0" marR="0" rtl="0" algn="l">
              <a:lnSpc>
                <a:spcPct val="165000"/>
              </a:lnSpc>
              <a:spcBef>
                <a:spcPts val="0"/>
              </a:spcBef>
              <a:spcAft>
                <a:spcPts val="0"/>
              </a:spcAft>
              <a:buClr>
                <a:srgbClr val="000000"/>
              </a:buClr>
              <a:buSzPts val="1500"/>
              <a:buFont typeface="Arial"/>
              <a:buNone/>
            </a:pPr>
            <a:r>
              <a:rPr b="0" i="0" lang="id" sz="1500" u="none" cap="none" strike="noStrike">
                <a:solidFill>
                  <a:schemeClr val="dk1"/>
                </a:solidFill>
                <a:latin typeface="Dosis"/>
                <a:ea typeface="Dosis"/>
                <a:cs typeface="Dosis"/>
                <a:sym typeface="Dosis"/>
              </a:rPr>
              <a:t>Multivariate Analysis</a:t>
            </a:r>
            <a:endParaRPr b="0" i="0" sz="1500" u="none" cap="none" strike="noStrike">
              <a:solidFill>
                <a:schemeClr val="dk1"/>
              </a:solidFill>
              <a:latin typeface="Dosis"/>
              <a:ea typeface="Dosis"/>
              <a:cs typeface="Dosis"/>
              <a:sym typeface="Dosis"/>
            </a:endParaRPr>
          </a:p>
        </p:txBody>
      </p:sp>
      <p:sp>
        <p:nvSpPr>
          <p:cNvPr id="165" name="Google Shape;165;p7"/>
          <p:cNvSpPr txBox="1"/>
          <p:nvPr/>
        </p:nvSpPr>
        <p:spPr>
          <a:xfrm>
            <a:off x="781290" y="76288"/>
            <a:ext cx="5514300" cy="438600"/>
          </a:xfrm>
          <a:prstGeom prst="rect">
            <a:avLst/>
          </a:prstGeom>
          <a:noFill/>
          <a:ln>
            <a:noFill/>
          </a:ln>
        </p:spPr>
        <p:txBody>
          <a:bodyPr anchorCtr="0" anchor="t" bIns="34275" lIns="68575" spcFirstLastPara="1" rIns="68575" wrap="square" tIns="34275">
            <a:spAutoFit/>
          </a:bodyPr>
          <a:lstStyle/>
          <a:p>
            <a:pPr indent="0" lvl="0" marL="0" marR="0" rtl="0" algn="ctr">
              <a:lnSpc>
                <a:spcPct val="115000"/>
              </a:lnSpc>
              <a:spcBef>
                <a:spcPts val="0"/>
              </a:spcBef>
              <a:spcAft>
                <a:spcPts val="0"/>
              </a:spcAft>
              <a:buClr>
                <a:schemeClr val="dk1"/>
              </a:buClr>
              <a:buSzPts val="1100"/>
              <a:buFont typeface="Arial"/>
              <a:buNone/>
            </a:pPr>
            <a:r>
              <a:rPr b="1" i="0" lang="id" sz="2400" u="none" cap="none" strike="noStrike">
                <a:solidFill>
                  <a:schemeClr val="accent5"/>
                </a:solidFill>
                <a:latin typeface="Montserrat"/>
                <a:ea typeface="Montserrat"/>
                <a:cs typeface="Montserrat"/>
                <a:sym typeface="Montserrat"/>
              </a:rPr>
              <a:t>Exploratory Data Analysis</a:t>
            </a:r>
            <a:endParaRPr b="1" i="0" sz="2400" u="none" cap="none" strike="noStrike">
              <a:solidFill>
                <a:srgbClr val="0198A3"/>
              </a:solidFill>
              <a:latin typeface="Montserrat"/>
              <a:ea typeface="Montserrat"/>
              <a:cs typeface="Montserrat"/>
              <a:sym typeface="Montserrat"/>
            </a:endParaRPr>
          </a:p>
        </p:txBody>
      </p:sp>
      <p:sp>
        <p:nvSpPr>
          <p:cNvPr id="166" name="Google Shape;166;p7"/>
          <p:cNvSpPr txBox="1"/>
          <p:nvPr/>
        </p:nvSpPr>
        <p:spPr>
          <a:xfrm>
            <a:off x="5094500" y="1095600"/>
            <a:ext cx="4004700" cy="3570900"/>
          </a:xfrm>
          <a:prstGeom prst="rect">
            <a:avLst/>
          </a:prstGeom>
          <a:noFill/>
          <a:ln>
            <a:noFill/>
          </a:ln>
        </p:spPr>
        <p:txBody>
          <a:bodyPr anchorCtr="0" anchor="t" bIns="91425" lIns="91425" spcFirstLastPara="1" rIns="91425" wrap="square" tIns="91425">
            <a:spAutoFit/>
          </a:bodyPr>
          <a:lstStyle/>
          <a:p>
            <a:pPr indent="-311150" lvl="0" marL="457200" marR="0" rtl="0" algn="l">
              <a:lnSpc>
                <a:spcPct val="100000"/>
              </a:lnSpc>
              <a:spcBef>
                <a:spcPts val="0"/>
              </a:spcBef>
              <a:spcAft>
                <a:spcPts val="0"/>
              </a:spcAft>
              <a:buClr>
                <a:schemeClr val="dk1"/>
              </a:buClr>
              <a:buSzPts val="1300"/>
              <a:buFont typeface="Montserrat"/>
              <a:buChar char="●"/>
            </a:pPr>
            <a:r>
              <a:rPr b="0" i="0" lang="id" sz="1300" u="none" cap="none" strike="noStrike">
                <a:solidFill>
                  <a:schemeClr val="dk1"/>
                </a:solidFill>
                <a:highlight>
                  <a:schemeClr val="lt1"/>
                </a:highlight>
                <a:latin typeface="Montserrat"/>
                <a:ea typeface="Montserrat"/>
                <a:cs typeface="Montserrat"/>
                <a:sym typeface="Montserrat"/>
              </a:rPr>
              <a:t>Tidak ada korelasi yang kuat antar variabel (dibuktikan dengan nilai korelasi &lt;0,5)</a:t>
            </a:r>
            <a:endParaRPr b="0" i="0" sz="1300" u="none" cap="none" strike="noStrike">
              <a:solidFill>
                <a:schemeClr val="dk1"/>
              </a:solidFill>
              <a:highlight>
                <a:schemeClr val="lt1"/>
              </a:highlight>
              <a:latin typeface="Montserrat"/>
              <a:ea typeface="Montserrat"/>
              <a:cs typeface="Montserrat"/>
              <a:sym typeface="Montserrat"/>
            </a:endParaRPr>
          </a:p>
          <a:p>
            <a:pPr indent="-311150" lvl="0" marL="457200" marR="0" rtl="0" algn="l">
              <a:lnSpc>
                <a:spcPct val="100000"/>
              </a:lnSpc>
              <a:spcBef>
                <a:spcPts val="0"/>
              </a:spcBef>
              <a:spcAft>
                <a:spcPts val="0"/>
              </a:spcAft>
              <a:buClr>
                <a:schemeClr val="dk1"/>
              </a:buClr>
              <a:buSzPts val="1300"/>
              <a:buFont typeface="Montserrat"/>
              <a:buChar char="●"/>
            </a:pPr>
            <a:r>
              <a:rPr b="0" i="0" lang="id" sz="1300" u="none" cap="none" strike="noStrike">
                <a:solidFill>
                  <a:schemeClr val="dk1"/>
                </a:solidFill>
                <a:highlight>
                  <a:schemeClr val="lt1"/>
                </a:highlight>
                <a:latin typeface="Montserrat"/>
                <a:ea typeface="Montserrat"/>
                <a:cs typeface="Montserrat"/>
                <a:sym typeface="Montserrat"/>
              </a:rPr>
              <a:t>Beberapa variabel memiliki korelasi negatif dengan variabel lainnya.</a:t>
            </a:r>
            <a:endParaRPr b="0" i="0" sz="1300" u="none" cap="none" strike="noStrike">
              <a:solidFill>
                <a:schemeClr val="dk1"/>
              </a:solidFill>
              <a:highlight>
                <a:schemeClr val="lt1"/>
              </a:highlight>
              <a:latin typeface="Montserrat"/>
              <a:ea typeface="Montserrat"/>
              <a:cs typeface="Montserrat"/>
              <a:sym typeface="Montserrat"/>
            </a:endParaRPr>
          </a:p>
          <a:p>
            <a:pPr indent="-311150" lvl="0" marL="457200" marR="0" rtl="0" algn="l">
              <a:lnSpc>
                <a:spcPct val="100000"/>
              </a:lnSpc>
              <a:spcBef>
                <a:spcPts val="0"/>
              </a:spcBef>
              <a:spcAft>
                <a:spcPts val="0"/>
              </a:spcAft>
              <a:buClr>
                <a:schemeClr val="dk1"/>
              </a:buClr>
              <a:buSzPts val="1300"/>
              <a:buFont typeface="Montserrat"/>
              <a:buChar char="●"/>
            </a:pPr>
            <a:r>
              <a:rPr b="0" i="0" lang="id" sz="1300" u="none" cap="none" strike="noStrike">
                <a:solidFill>
                  <a:schemeClr val="dk1"/>
                </a:solidFill>
                <a:highlight>
                  <a:schemeClr val="lt1"/>
                </a:highlight>
                <a:latin typeface="Montserrat"/>
                <a:ea typeface="Montserrat"/>
                <a:cs typeface="Montserrat"/>
                <a:sym typeface="Montserrat"/>
              </a:rPr>
              <a:t>Variabel yang paling berpengaruh terhadap </a:t>
            </a:r>
            <a:r>
              <a:rPr b="0" i="1" lang="id" sz="1300" u="none" cap="none" strike="noStrike">
                <a:solidFill>
                  <a:schemeClr val="dk1"/>
                </a:solidFill>
                <a:highlight>
                  <a:schemeClr val="lt1"/>
                </a:highlight>
                <a:latin typeface="Montserrat"/>
                <a:ea typeface="Montserrat"/>
                <a:cs typeface="Montserrat"/>
                <a:sym typeface="Montserrat"/>
              </a:rPr>
              <a:t>churn </a:t>
            </a:r>
            <a:r>
              <a:rPr b="0" i="0" lang="id" sz="1300" u="none" cap="none" strike="noStrike">
                <a:solidFill>
                  <a:schemeClr val="dk1"/>
                </a:solidFill>
                <a:highlight>
                  <a:schemeClr val="lt1"/>
                </a:highlight>
                <a:latin typeface="Montserrat"/>
                <a:ea typeface="Montserrat"/>
                <a:cs typeface="Montserrat"/>
                <a:sym typeface="Montserrat"/>
              </a:rPr>
              <a:t>yaitu Age dengan korelasi 0,42 yang menunjukkan bahwa semakin tua usia seseorang, semakin tinggi kemungkinan terjadi churn.</a:t>
            </a:r>
            <a:endParaRPr b="0" i="0" sz="1300" u="none" cap="none" strike="noStrike">
              <a:solidFill>
                <a:schemeClr val="dk1"/>
              </a:solidFill>
              <a:highlight>
                <a:schemeClr val="lt1"/>
              </a:highlight>
              <a:latin typeface="Montserrat"/>
              <a:ea typeface="Montserrat"/>
              <a:cs typeface="Montserrat"/>
              <a:sym typeface="Montserrat"/>
            </a:endParaRPr>
          </a:p>
          <a:p>
            <a:pPr indent="-311150" lvl="0" marL="457200" marR="0" rtl="0" algn="l">
              <a:lnSpc>
                <a:spcPct val="100000"/>
              </a:lnSpc>
              <a:spcBef>
                <a:spcPts val="0"/>
              </a:spcBef>
              <a:spcAft>
                <a:spcPts val="0"/>
              </a:spcAft>
              <a:buClr>
                <a:schemeClr val="dk1"/>
              </a:buClr>
              <a:buSzPts val="1300"/>
              <a:buFont typeface="Montserrat"/>
              <a:buChar char="●"/>
            </a:pPr>
            <a:r>
              <a:rPr b="0" i="0" lang="id" sz="1300" u="none" cap="none" strike="noStrike">
                <a:solidFill>
                  <a:schemeClr val="dk1"/>
                </a:solidFill>
                <a:highlight>
                  <a:schemeClr val="lt1"/>
                </a:highlight>
                <a:latin typeface="Montserrat"/>
                <a:ea typeface="Montserrat"/>
                <a:cs typeface="Montserrat"/>
                <a:sym typeface="Montserrat"/>
              </a:rPr>
              <a:t>Korelasi terbesar kedua terhadap churn yaitu dengan Balance sebesar 0,15 yang mengindikasikan pelanggan dengan saldo yang tinggi cenderung memiliki kecenderungan churn yang lebih rendah</a:t>
            </a:r>
            <a:endParaRPr b="0" i="0" sz="1300" u="none" cap="none" strike="noStrike">
              <a:solidFill>
                <a:schemeClr val="dk1"/>
              </a:solidFill>
              <a:highlight>
                <a:schemeClr val="lt1"/>
              </a:highlight>
              <a:latin typeface="Montserrat"/>
              <a:ea typeface="Montserrat"/>
              <a:cs typeface="Montserrat"/>
              <a:sym typeface="Montserrat"/>
            </a:endParaRPr>
          </a:p>
          <a:p>
            <a:pPr indent="0" lvl="0" marL="457200" marR="0" rtl="0" algn="l">
              <a:lnSpc>
                <a:spcPct val="115000"/>
              </a:lnSpc>
              <a:spcBef>
                <a:spcPts val="0"/>
              </a:spcBef>
              <a:spcAft>
                <a:spcPts val="1200"/>
              </a:spcAft>
              <a:buClr>
                <a:srgbClr val="000000"/>
              </a:buClr>
              <a:buSzPts val="1200"/>
              <a:buFont typeface="Arial"/>
              <a:buNone/>
            </a:pPr>
            <a:r>
              <a:t/>
            </a:r>
            <a:endParaRPr b="0" i="0" sz="1200" u="none" cap="none" strike="noStrike">
              <a:solidFill>
                <a:schemeClr val="dk1"/>
              </a:solidFill>
              <a:highlight>
                <a:schemeClr val="accent6"/>
              </a:highlight>
              <a:latin typeface="Montserrat"/>
              <a:ea typeface="Montserrat"/>
              <a:cs typeface="Montserrat"/>
              <a:sym typeface="Montserrat"/>
            </a:endParaRPr>
          </a:p>
        </p:txBody>
      </p:sp>
      <p:pic>
        <p:nvPicPr>
          <p:cNvPr id="167" name="Google Shape;167;p7"/>
          <p:cNvPicPr preferRelativeResize="0"/>
          <p:nvPr/>
        </p:nvPicPr>
        <p:blipFill rotWithShape="1">
          <a:blip r:embed="rId4">
            <a:alphaModFix/>
          </a:blip>
          <a:srcRect b="0" l="4153" r="4161" t="0"/>
          <a:stretch/>
        </p:blipFill>
        <p:spPr>
          <a:xfrm>
            <a:off x="715175" y="1095599"/>
            <a:ext cx="4576524" cy="3327676"/>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pic>
        <p:nvPicPr>
          <p:cNvPr descr="A close up of a logo&#10;&#10;Description automatically generated" id="172" name="Google Shape;172;p8"/>
          <p:cNvPicPr preferRelativeResize="0"/>
          <p:nvPr/>
        </p:nvPicPr>
        <p:blipFill rotWithShape="1">
          <a:blip r:embed="rId3">
            <a:alphaModFix amt="71000"/>
          </a:blip>
          <a:srcRect b="0" l="0" r="0" t="0"/>
          <a:stretch/>
        </p:blipFill>
        <p:spPr>
          <a:xfrm>
            <a:off x="-10315" y="522481"/>
            <a:ext cx="9144000" cy="3810000"/>
          </a:xfrm>
          <a:prstGeom prst="rect">
            <a:avLst/>
          </a:prstGeom>
          <a:noFill/>
          <a:ln>
            <a:noFill/>
          </a:ln>
        </p:spPr>
      </p:pic>
      <p:sp>
        <p:nvSpPr>
          <p:cNvPr id="173" name="Google Shape;173;p8"/>
          <p:cNvSpPr txBox="1"/>
          <p:nvPr/>
        </p:nvSpPr>
        <p:spPr>
          <a:xfrm>
            <a:off x="781275" y="489784"/>
            <a:ext cx="7899900" cy="307800"/>
          </a:xfrm>
          <a:prstGeom prst="rect">
            <a:avLst/>
          </a:prstGeom>
          <a:noFill/>
          <a:ln>
            <a:noFill/>
          </a:ln>
        </p:spPr>
        <p:txBody>
          <a:bodyPr anchorCtr="0" anchor="t" bIns="34275" lIns="68575" spcFirstLastPara="1" rIns="68575" wrap="square" tIns="34275">
            <a:noAutofit/>
          </a:bodyPr>
          <a:lstStyle/>
          <a:p>
            <a:pPr indent="0" lvl="0" marL="0" marR="0" rtl="0" algn="l">
              <a:lnSpc>
                <a:spcPct val="165000"/>
              </a:lnSpc>
              <a:spcBef>
                <a:spcPts val="0"/>
              </a:spcBef>
              <a:spcAft>
                <a:spcPts val="0"/>
              </a:spcAft>
              <a:buClr>
                <a:srgbClr val="000000"/>
              </a:buClr>
              <a:buSzPts val="1500"/>
              <a:buFont typeface="Arial"/>
              <a:buNone/>
            </a:pPr>
            <a:r>
              <a:rPr b="0" i="0" lang="id" sz="1500" u="none" cap="none" strike="noStrike">
                <a:solidFill>
                  <a:schemeClr val="dk1"/>
                </a:solidFill>
                <a:latin typeface="Dosis"/>
                <a:ea typeface="Dosis"/>
                <a:cs typeface="Dosis"/>
                <a:sym typeface="Dosis"/>
              </a:rPr>
              <a:t>Sebaran Data Kolom Fiture dengan Target (Exited)</a:t>
            </a:r>
            <a:endParaRPr b="0" i="0" sz="1100" u="none" cap="none" strike="noStrike">
              <a:solidFill>
                <a:srgbClr val="000000"/>
              </a:solidFill>
              <a:latin typeface="Arial"/>
              <a:ea typeface="Arial"/>
              <a:cs typeface="Arial"/>
              <a:sym typeface="Arial"/>
            </a:endParaRPr>
          </a:p>
        </p:txBody>
      </p:sp>
      <p:sp>
        <p:nvSpPr>
          <p:cNvPr id="174" name="Google Shape;174;p8"/>
          <p:cNvSpPr txBox="1"/>
          <p:nvPr/>
        </p:nvSpPr>
        <p:spPr>
          <a:xfrm>
            <a:off x="781290" y="76288"/>
            <a:ext cx="5514300" cy="386700"/>
          </a:xfrm>
          <a:prstGeom prst="rect">
            <a:avLst/>
          </a:prstGeom>
          <a:noFill/>
          <a:ln>
            <a:noFill/>
          </a:ln>
        </p:spPr>
        <p:txBody>
          <a:bodyPr anchorCtr="0" anchor="t" bIns="34275" lIns="68575" spcFirstLastPara="1" rIns="68575" wrap="square" tIns="34275">
            <a:noAutofit/>
          </a:bodyPr>
          <a:lstStyle/>
          <a:p>
            <a:pPr indent="0" lvl="0" marL="0" marR="0" rtl="0" algn="l">
              <a:lnSpc>
                <a:spcPct val="103125"/>
              </a:lnSpc>
              <a:spcBef>
                <a:spcPts val="0"/>
              </a:spcBef>
              <a:spcAft>
                <a:spcPts val="0"/>
              </a:spcAft>
              <a:buClr>
                <a:srgbClr val="000000"/>
              </a:buClr>
              <a:buSzPts val="2400"/>
              <a:buFont typeface="Arial"/>
              <a:buNone/>
            </a:pPr>
            <a:r>
              <a:rPr b="1" i="0" lang="id" sz="2400" u="none" cap="none" strike="noStrike">
                <a:solidFill>
                  <a:srgbClr val="0198A3"/>
                </a:solidFill>
                <a:latin typeface="Montserrat"/>
                <a:ea typeface="Montserrat"/>
                <a:cs typeface="Montserrat"/>
                <a:sym typeface="Montserrat"/>
              </a:rPr>
              <a:t>Exploratory Data Analysis</a:t>
            </a:r>
            <a:endParaRPr b="1" i="0" sz="2400" u="none" cap="none" strike="noStrike">
              <a:solidFill>
                <a:srgbClr val="0198A3"/>
              </a:solidFill>
              <a:latin typeface="Montserrat"/>
              <a:ea typeface="Montserrat"/>
              <a:cs typeface="Montserrat"/>
              <a:sym typeface="Montserrat"/>
            </a:endParaRPr>
          </a:p>
        </p:txBody>
      </p:sp>
      <p:sp>
        <p:nvSpPr>
          <p:cNvPr id="175" name="Google Shape;175;p8"/>
          <p:cNvSpPr txBox="1"/>
          <p:nvPr/>
        </p:nvSpPr>
        <p:spPr>
          <a:xfrm>
            <a:off x="549075" y="910900"/>
            <a:ext cx="8492700" cy="307800"/>
          </a:xfrm>
          <a:prstGeom prst="rect">
            <a:avLst/>
          </a:prstGeom>
          <a:noFill/>
          <a:ln>
            <a:noFill/>
          </a:ln>
        </p:spPr>
        <p:txBody>
          <a:bodyPr anchorCtr="0" anchor="t" bIns="68575" lIns="68575" spcFirstLastPara="1" rIns="68575" wrap="square" tIns="68575">
            <a:sp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Calibri"/>
              <a:ea typeface="Calibri"/>
              <a:cs typeface="Calibri"/>
              <a:sym typeface="Calibri"/>
            </a:endParaRPr>
          </a:p>
        </p:txBody>
      </p:sp>
      <p:sp>
        <p:nvSpPr>
          <p:cNvPr id="176" name="Google Shape;176;p8"/>
          <p:cNvSpPr txBox="1"/>
          <p:nvPr/>
        </p:nvSpPr>
        <p:spPr>
          <a:xfrm>
            <a:off x="623625" y="1218700"/>
            <a:ext cx="8215200" cy="3905400"/>
          </a:xfrm>
          <a:prstGeom prst="rect">
            <a:avLst/>
          </a:prstGeom>
          <a:noFill/>
          <a:ln>
            <a:noFill/>
          </a:ln>
        </p:spPr>
        <p:txBody>
          <a:bodyPr anchorCtr="0" anchor="t" bIns="91425" lIns="91425" spcFirstLastPara="1" rIns="91425" wrap="square" tIns="91425">
            <a:noAutofit/>
          </a:bodyPr>
          <a:lstStyle/>
          <a:p>
            <a:pPr indent="-304800" lvl="0" marL="457200" marR="0" rtl="0" algn="just">
              <a:lnSpc>
                <a:spcPct val="152000"/>
              </a:lnSpc>
              <a:spcBef>
                <a:spcPts val="1200"/>
              </a:spcBef>
              <a:spcAft>
                <a:spcPts val="0"/>
              </a:spcAft>
              <a:buClr>
                <a:schemeClr val="dk1"/>
              </a:buClr>
              <a:buSzPts val="1200"/>
              <a:buFont typeface="Arial"/>
              <a:buChar char="●"/>
            </a:pPr>
            <a:r>
              <a:rPr b="1" i="0" lang="id" sz="1200" u="none" cap="none" strike="noStrike">
                <a:solidFill>
                  <a:schemeClr val="dk1"/>
                </a:solidFill>
                <a:latin typeface="Arial"/>
                <a:ea typeface="Arial"/>
                <a:cs typeface="Arial"/>
                <a:sym typeface="Arial"/>
              </a:rPr>
              <a:t>EstimatedSalary atau jumlah pendapatan tidak memiliki pengaruh terhadap churn, hal ini dapat dilihat dari distribusi yang hampir merata pada setiap jangkauan pendapatan atau EstimatedSalary.</a:t>
            </a:r>
            <a:endParaRPr b="1" i="0" sz="1200" u="none" cap="none" strike="noStrike">
              <a:solidFill>
                <a:schemeClr val="dk1"/>
              </a:solidFill>
              <a:latin typeface="Arial"/>
              <a:ea typeface="Arial"/>
              <a:cs typeface="Arial"/>
              <a:sym typeface="Arial"/>
            </a:endParaRPr>
          </a:p>
          <a:p>
            <a:pPr indent="-304800" lvl="0" marL="457200" marR="0" rtl="0" algn="just">
              <a:lnSpc>
                <a:spcPct val="152000"/>
              </a:lnSpc>
              <a:spcBef>
                <a:spcPts val="0"/>
              </a:spcBef>
              <a:spcAft>
                <a:spcPts val="0"/>
              </a:spcAft>
              <a:buClr>
                <a:schemeClr val="dk1"/>
              </a:buClr>
              <a:buSzPts val="1200"/>
              <a:buFont typeface="Arial"/>
              <a:buChar char="●"/>
            </a:pPr>
            <a:r>
              <a:rPr b="1" i="0" lang="id" sz="1200" u="none" cap="none" strike="noStrike">
                <a:solidFill>
                  <a:schemeClr val="dk1"/>
                </a:solidFill>
                <a:latin typeface="Arial"/>
                <a:ea typeface="Arial"/>
                <a:cs typeface="Arial"/>
                <a:sym typeface="Arial"/>
              </a:rPr>
              <a:t>Usia memiliki pengaruh terhadap churn, hal ini dapat dilihat dari distribusi normal pada age atau usia, dengan nasabah yang melakukan exit atau churn umumnya di rentang usia 40-49 tahun.</a:t>
            </a:r>
            <a:endParaRPr b="1" i="0" sz="1200" u="none" cap="none" strike="noStrike">
              <a:solidFill>
                <a:schemeClr val="dk1"/>
              </a:solidFill>
              <a:latin typeface="Arial"/>
              <a:ea typeface="Arial"/>
              <a:cs typeface="Arial"/>
              <a:sym typeface="Arial"/>
            </a:endParaRPr>
          </a:p>
          <a:p>
            <a:pPr indent="-304800" lvl="0" marL="457200" marR="0" rtl="0" algn="just">
              <a:lnSpc>
                <a:spcPct val="152000"/>
              </a:lnSpc>
              <a:spcBef>
                <a:spcPts val="0"/>
              </a:spcBef>
              <a:spcAft>
                <a:spcPts val="0"/>
              </a:spcAft>
              <a:buClr>
                <a:schemeClr val="dk1"/>
              </a:buClr>
              <a:buSzPts val="1200"/>
              <a:buFont typeface="Arial"/>
              <a:buChar char="●"/>
            </a:pPr>
            <a:r>
              <a:rPr b="1" i="0" lang="id" sz="1200" u="none" cap="none" strike="noStrike">
                <a:solidFill>
                  <a:schemeClr val="dk1"/>
                </a:solidFill>
                <a:latin typeface="Arial"/>
                <a:ea typeface="Arial"/>
                <a:cs typeface="Arial"/>
                <a:sym typeface="Arial"/>
              </a:rPr>
              <a:t>Balance memiliki pengaruh terhadap churn, hal ini dapat dilihat dari distribusi normal pada Balance, dengan nasabah yang melakukan exit atau churn umumnya memiliki jangkauan balance 0. </a:t>
            </a:r>
            <a:endParaRPr b="1" i="0" sz="1200" u="none" cap="none" strike="noStrike">
              <a:solidFill>
                <a:schemeClr val="dk1"/>
              </a:solidFill>
              <a:latin typeface="Arial"/>
              <a:ea typeface="Arial"/>
              <a:cs typeface="Arial"/>
              <a:sym typeface="Arial"/>
            </a:endParaRPr>
          </a:p>
          <a:p>
            <a:pPr indent="-304800" lvl="0" marL="457200" marR="0" rtl="0" algn="just">
              <a:lnSpc>
                <a:spcPct val="152000"/>
              </a:lnSpc>
              <a:spcBef>
                <a:spcPts val="0"/>
              </a:spcBef>
              <a:spcAft>
                <a:spcPts val="0"/>
              </a:spcAft>
              <a:buClr>
                <a:schemeClr val="dk1"/>
              </a:buClr>
              <a:buSzPts val="1200"/>
              <a:buFont typeface="Arial"/>
              <a:buChar char="●"/>
            </a:pPr>
            <a:r>
              <a:rPr b="1" i="0" lang="id" sz="1200" u="none" cap="none" strike="noStrike">
                <a:solidFill>
                  <a:schemeClr val="dk1"/>
                </a:solidFill>
                <a:latin typeface="Arial"/>
                <a:ea typeface="Arial"/>
                <a:cs typeface="Arial"/>
                <a:sym typeface="Arial"/>
              </a:rPr>
              <a:t>HasActiveMember berpengaruh terhadap tingkat Churn. Hal ini dapat di lihat dari nasabah yang melakukan exited atau churn umumnya bukan member aktif.</a:t>
            </a:r>
            <a:endParaRPr b="1" i="0" sz="1200" u="none" cap="none" strike="noStrike">
              <a:solidFill>
                <a:schemeClr val="dk1"/>
              </a:solidFill>
              <a:latin typeface="Arial"/>
              <a:ea typeface="Arial"/>
              <a:cs typeface="Arial"/>
              <a:sym typeface="Arial"/>
            </a:endParaRPr>
          </a:p>
          <a:p>
            <a:pPr indent="-304800" lvl="0" marL="457200" marR="0" rtl="0" algn="just">
              <a:lnSpc>
                <a:spcPct val="152000"/>
              </a:lnSpc>
              <a:spcBef>
                <a:spcPts val="0"/>
              </a:spcBef>
              <a:spcAft>
                <a:spcPts val="0"/>
              </a:spcAft>
              <a:buClr>
                <a:schemeClr val="dk1"/>
              </a:buClr>
              <a:buSzPts val="1200"/>
              <a:buFont typeface="Arial"/>
              <a:buChar char="●"/>
            </a:pPr>
            <a:r>
              <a:rPr b="1" i="0" lang="id" sz="1200" u="none" cap="none" strike="noStrike">
                <a:solidFill>
                  <a:schemeClr val="dk1"/>
                </a:solidFill>
                <a:latin typeface="Arial"/>
                <a:ea typeface="Arial"/>
                <a:cs typeface="Arial"/>
                <a:sym typeface="Arial"/>
              </a:rPr>
              <a:t>Tenure atau masa nasabah menggunakan layanan bank tidak memiliki pengaruh terhadap churn, hal ini dapat dilihat dari distribusi yang hampir merata pada setiap jangkauan tenure</a:t>
            </a:r>
            <a:endParaRPr b="1" i="0" sz="1200" u="none" cap="none" strike="noStrike">
              <a:solidFill>
                <a:schemeClr val="dk1"/>
              </a:solidFill>
              <a:latin typeface="Arial"/>
              <a:ea typeface="Arial"/>
              <a:cs typeface="Arial"/>
              <a:sym typeface="Arial"/>
            </a:endParaRPr>
          </a:p>
          <a:p>
            <a:pPr indent="-304800" lvl="0" marL="457200" marR="0" rtl="0" algn="just">
              <a:lnSpc>
                <a:spcPct val="152000"/>
              </a:lnSpc>
              <a:spcBef>
                <a:spcPts val="0"/>
              </a:spcBef>
              <a:spcAft>
                <a:spcPts val="0"/>
              </a:spcAft>
              <a:buClr>
                <a:schemeClr val="dk1"/>
              </a:buClr>
              <a:buSzPts val="1200"/>
              <a:buFont typeface="Arial"/>
              <a:buChar char="●"/>
            </a:pPr>
            <a:r>
              <a:rPr b="1" i="0" lang="id" sz="1200" u="none" cap="none" strike="noStrike">
                <a:solidFill>
                  <a:schemeClr val="dk1"/>
                </a:solidFill>
                <a:latin typeface="Arial"/>
                <a:ea typeface="Arial"/>
                <a:cs typeface="Arial"/>
                <a:sym typeface="Arial"/>
              </a:rPr>
              <a:t>Credit score memiliki pengaruh terhadap churn, hal ini dapat dilihat dari distribusi normal pada creditscore, dengan nasabah yang melakukan exit atau churn memiliki jangkauan credit score 580-699.</a:t>
            </a:r>
            <a:endParaRPr b="1" i="0" sz="1200" u="none" cap="none" strike="noStrike">
              <a:solidFill>
                <a:schemeClr val="dk1"/>
              </a:solidFill>
              <a:latin typeface="Arial"/>
              <a:ea typeface="Arial"/>
              <a:cs typeface="Arial"/>
              <a:sym typeface="Arial"/>
            </a:endParaRPr>
          </a:p>
        </p:txBody>
      </p:sp>
      <p:sp>
        <p:nvSpPr>
          <p:cNvPr id="177" name="Google Shape;177;p8"/>
          <p:cNvSpPr txBox="1"/>
          <p:nvPr/>
        </p:nvSpPr>
        <p:spPr>
          <a:xfrm>
            <a:off x="784650" y="827350"/>
            <a:ext cx="1476300" cy="307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rPr b="1" i="0" lang="id" sz="1500" u="none" cap="none" strike="noStrike">
                <a:solidFill>
                  <a:schemeClr val="dk2"/>
                </a:solidFill>
                <a:latin typeface="Arial"/>
                <a:ea typeface="Arial"/>
                <a:cs typeface="Arial"/>
                <a:sym typeface="Arial"/>
              </a:rPr>
              <a:t>Insight:</a:t>
            </a:r>
            <a:endParaRPr b="1" i="0" sz="1500" u="none" cap="none" strike="noStrike">
              <a:solidFill>
                <a:schemeClr val="dk2"/>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pic>
        <p:nvPicPr>
          <p:cNvPr descr="A close up of a logo&#10;&#10;Description automatically generated" id="182" name="Google Shape;182;p9"/>
          <p:cNvPicPr preferRelativeResize="0"/>
          <p:nvPr/>
        </p:nvPicPr>
        <p:blipFill rotWithShape="1">
          <a:blip r:embed="rId3">
            <a:alphaModFix amt="71000"/>
          </a:blip>
          <a:srcRect b="0" l="0" r="0" t="0"/>
          <a:stretch/>
        </p:blipFill>
        <p:spPr>
          <a:xfrm>
            <a:off x="-10315" y="522481"/>
            <a:ext cx="9144000" cy="3810000"/>
          </a:xfrm>
          <a:prstGeom prst="rect">
            <a:avLst/>
          </a:prstGeom>
          <a:noFill/>
          <a:ln>
            <a:noFill/>
          </a:ln>
        </p:spPr>
      </p:pic>
      <p:pic>
        <p:nvPicPr>
          <p:cNvPr descr="A picture containing drawing&#10;&#10;Description automatically generated" id="183" name="Google Shape;183;p9"/>
          <p:cNvPicPr preferRelativeResize="0"/>
          <p:nvPr/>
        </p:nvPicPr>
        <p:blipFill rotWithShape="1">
          <a:blip r:embed="rId4">
            <a:alphaModFix/>
          </a:blip>
          <a:srcRect b="0" l="0" r="0" t="0"/>
          <a:stretch/>
        </p:blipFill>
        <p:spPr>
          <a:xfrm>
            <a:off x="8147603" y="-1"/>
            <a:ext cx="951683" cy="395736"/>
          </a:xfrm>
          <a:prstGeom prst="rect">
            <a:avLst/>
          </a:prstGeom>
          <a:noFill/>
          <a:ln>
            <a:noFill/>
          </a:ln>
        </p:spPr>
      </p:pic>
      <p:sp>
        <p:nvSpPr>
          <p:cNvPr id="184" name="Google Shape;184;p9"/>
          <p:cNvSpPr txBox="1"/>
          <p:nvPr/>
        </p:nvSpPr>
        <p:spPr>
          <a:xfrm>
            <a:off x="781275" y="489784"/>
            <a:ext cx="7899900" cy="307800"/>
          </a:xfrm>
          <a:prstGeom prst="rect">
            <a:avLst/>
          </a:prstGeom>
          <a:noFill/>
          <a:ln>
            <a:noFill/>
          </a:ln>
        </p:spPr>
        <p:txBody>
          <a:bodyPr anchorCtr="0" anchor="t" bIns="34275" lIns="68575" spcFirstLastPara="1" rIns="68575" wrap="square" tIns="34275">
            <a:noAutofit/>
          </a:bodyPr>
          <a:lstStyle/>
          <a:p>
            <a:pPr indent="0" lvl="0" marL="0" marR="0" rtl="0" algn="l">
              <a:lnSpc>
                <a:spcPct val="165000"/>
              </a:lnSpc>
              <a:spcBef>
                <a:spcPts val="0"/>
              </a:spcBef>
              <a:spcAft>
                <a:spcPts val="0"/>
              </a:spcAft>
              <a:buClr>
                <a:srgbClr val="000000"/>
              </a:buClr>
              <a:buSzPts val="1500"/>
              <a:buFont typeface="Arial"/>
              <a:buNone/>
            </a:pPr>
            <a:r>
              <a:rPr b="0" i="0" lang="id" sz="1500" u="none" cap="none" strike="noStrike">
                <a:solidFill>
                  <a:schemeClr val="dk1"/>
                </a:solidFill>
                <a:latin typeface="Dosis"/>
                <a:ea typeface="Dosis"/>
                <a:cs typeface="Dosis"/>
                <a:sym typeface="Dosis"/>
              </a:rPr>
              <a:t>Sebaran Data Kolom Fiture dengan Target (Exited)</a:t>
            </a:r>
            <a:endParaRPr b="0" i="0" sz="1100" u="none" cap="none" strike="noStrike">
              <a:solidFill>
                <a:srgbClr val="000000"/>
              </a:solidFill>
              <a:latin typeface="Arial"/>
              <a:ea typeface="Arial"/>
              <a:cs typeface="Arial"/>
              <a:sym typeface="Arial"/>
            </a:endParaRPr>
          </a:p>
        </p:txBody>
      </p:sp>
      <p:sp>
        <p:nvSpPr>
          <p:cNvPr id="185" name="Google Shape;185;p9"/>
          <p:cNvSpPr txBox="1"/>
          <p:nvPr/>
        </p:nvSpPr>
        <p:spPr>
          <a:xfrm>
            <a:off x="781290" y="76288"/>
            <a:ext cx="5514300" cy="386700"/>
          </a:xfrm>
          <a:prstGeom prst="rect">
            <a:avLst/>
          </a:prstGeom>
          <a:noFill/>
          <a:ln>
            <a:noFill/>
          </a:ln>
        </p:spPr>
        <p:txBody>
          <a:bodyPr anchorCtr="0" anchor="t" bIns="34275" lIns="68575" spcFirstLastPara="1" rIns="68575" wrap="square" tIns="34275">
            <a:noAutofit/>
          </a:bodyPr>
          <a:lstStyle/>
          <a:p>
            <a:pPr indent="0" lvl="0" marL="0" marR="0" rtl="0" algn="l">
              <a:lnSpc>
                <a:spcPct val="103125"/>
              </a:lnSpc>
              <a:spcBef>
                <a:spcPts val="0"/>
              </a:spcBef>
              <a:spcAft>
                <a:spcPts val="0"/>
              </a:spcAft>
              <a:buClr>
                <a:srgbClr val="000000"/>
              </a:buClr>
              <a:buSzPts val="2400"/>
              <a:buFont typeface="Arial"/>
              <a:buNone/>
            </a:pPr>
            <a:r>
              <a:rPr b="1" i="0" lang="id" sz="2400" u="none" cap="none" strike="noStrike">
                <a:solidFill>
                  <a:srgbClr val="0198A3"/>
                </a:solidFill>
                <a:latin typeface="Montserrat"/>
                <a:ea typeface="Montserrat"/>
                <a:cs typeface="Montserrat"/>
                <a:sym typeface="Montserrat"/>
              </a:rPr>
              <a:t>Exploratory Data Analysis</a:t>
            </a:r>
            <a:endParaRPr b="1" i="0" sz="2400" u="none" cap="none" strike="noStrike">
              <a:solidFill>
                <a:srgbClr val="0198A3"/>
              </a:solidFill>
              <a:latin typeface="Montserrat"/>
              <a:ea typeface="Montserrat"/>
              <a:cs typeface="Montserrat"/>
              <a:sym typeface="Montserrat"/>
            </a:endParaRPr>
          </a:p>
        </p:txBody>
      </p:sp>
      <p:sp>
        <p:nvSpPr>
          <p:cNvPr id="186" name="Google Shape;186;p9"/>
          <p:cNvSpPr txBox="1"/>
          <p:nvPr/>
        </p:nvSpPr>
        <p:spPr>
          <a:xfrm>
            <a:off x="549075" y="910900"/>
            <a:ext cx="8492700" cy="307800"/>
          </a:xfrm>
          <a:prstGeom prst="rect">
            <a:avLst/>
          </a:prstGeom>
          <a:noFill/>
          <a:ln>
            <a:noFill/>
          </a:ln>
        </p:spPr>
        <p:txBody>
          <a:bodyPr anchorCtr="0" anchor="t" bIns="68575" lIns="68575" spcFirstLastPara="1" rIns="68575" wrap="square" tIns="68575">
            <a:sp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Calibri"/>
              <a:ea typeface="Calibri"/>
              <a:cs typeface="Calibri"/>
              <a:sym typeface="Calibri"/>
            </a:endParaRPr>
          </a:p>
        </p:txBody>
      </p:sp>
      <p:sp>
        <p:nvSpPr>
          <p:cNvPr id="187" name="Google Shape;187;p9"/>
          <p:cNvSpPr txBox="1"/>
          <p:nvPr/>
        </p:nvSpPr>
        <p:spPr>
          <a:xfrm>
            <a:off x="623625" y="1218700"/>
            <a:ext cx="8215200" cy="3905400"/>
          </a:xfrm>
          <a:prstGeom prst="rect">
            <a:avLst/>
          </a:prstGeom>
          <a:noFill/>
          <a:ln>
            <a:noFill/>
          </a:ln>
        </p:spPr>
        <p:txBody>
          <a:bodyPr anchorCtr="0" anchor="t" bIns="91425" lIns="91425" spcFirstLastPara="1" rIns="91425" wrap="square" tIns="91425">
            <a:noAutofit/>
          </a:bodyPr>
          <a:lstStyle/>
          <a:p>
            <a:pPr indent="-304800" lvl="0" marL="457200" marR="0" rtl="0" algn="just">
              <a:lnSpc>
                <a:spcPct val="152000"/>
              </a:lnSpc>
              <a:spcBef>
                <a:spcPts val="1200"/>
              </a:spcBef>
              <a:spcAft>
                <a:spcPts val="0"/>
              </a:spcAft>
              <a:buClr>
                <a:schemeClr val="dk1"/>
              </a:buClr>
              <a:buSzPts val="1200"/>
              <a:buFont typeface="Arial"/>
              <a:buChar char="●"/>
            </a:pPr>
            <a:r>
              <a:rPr b="1" i="0" lang="id" sz="1200" u="none" cap="none" strike="noStrike">
                <a:solidFill>
                  <a:schemeClr val="dk1"/>
                </a:solidFill>
                <a:latin typeface="Arial"/>
                <a:ea typeface="Arial"/>
                <a:cs typeface="Arial"/>
                <a:sym typeface="Arial"/>
              </a:rPr>
              <a:t>Berdasarkan analisa menggunakan kolom Geography, kami mendapatkan bahwa negara germany memiliki tingkat yang berpotensi churn terbanyak diantara kedua negara lainnya. Oleh karena itu, perlunya action yang harus dilakukan terhadap negara tersebut agar pelanggan dapat betah dengan product yang ditawarkan.</a:t>
            </a:r>
            <a:endParaRPr b="1" i="0" sz="1200" u="none" cap="none" strike="noStrike">
              <a:solidFill>
                <a:schemeClr val="dk1"/>
              </a:solidFill>
              <a:latin typeface="Arial"/>
              <a:ea typeface="Arial"/>
              <a:cs typeface="Arial"/>
              <a:sym typeface="Arial"/>
            </a:endParaRPr>
          </a:p>
          <a:p>
            <a:pPr indent="-304800" lvl="0" marL="457200" marR="0" rtl="0" algn="just">
              <a:lnSpc>
                <a:spcPct val="152000"/>
              </a:lnSpc>
              <a:spcBef>
                <a:spcPts val="0"/>
              </a:spcBef>
              <a:spcAft>
                <a:spcPts val="0"/>
              </a:spcAft>
              <a:buClr>
                <a:schemeClr val="dk1"/>
              </a:buClr>
              <a:buSzPts val="1200"/>
              <a:buFont typeface="Arial"/>
              <a:buChar char="●"/>
            </a:pPr>
            <a:r>
              <a:rPr b="1" i="0" lang="id" sz="1200" u="none" cap="none" strike="noStrike">
                <a:solidFill>
                  <a:schemeClr val="dk1"/>
                </a:solidFill>
                <a:latin typeface="Arial"/>
                <a:ea typeface="Arial"/>
                <a:cs typeface="Arial"/>
                <a:sym typeface="Arial"/>
              </a:rPr>
              <a:t>Berdasarkan analisa menggunakan kolom Gender, didapatkan bahwa nasabah dengan jenis kelamin female lebih berpotensi untuk melakukan churn daripada male. Oleh karna itu, bank harus lebih memberikan banyak tindakan terhadap nasabah perempuan agar tetap menjadi nasabah pada bank tersebut. Jadi, nasabah dengan jenis kelamin female lebih berpotensi untuk exited (churn) dibandingkan dengan jenis kelamin male.</a:t>
            </a:r>
            <a:endParaRPr b="1" i="0" sz="1200" u="none" cap="none" strike="noStrike">
              <a:solidFill>
                <a:schemeClr val="dk1"/>
              </a:solidFill>
              <a:latin typeface="Arial"/>
              <a:ea typeface="Arial"/>
              <a:cs typeface="Arial"/>
              <a:sym typeface="Arial"/>
            </a:endParaRPr>
          </a:p>
        </p:txBody>
      </p:sp>
      <p:sp>
        <p:nvSpPr>
          <p:cNvPr id="188" name="Google Shape;188;p9"/>
          <p:cNvSpPr txBox="1"/>
          <p:nvPr/>
        </p:nvSpPr>
        <p:spPr>
          <a:xfrm>
            <a:off x="784650" y="827350"/>
            <a:ext cx="1476300" cy="307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rPr b="1" i="0" lang="id" sz="1500" u="none" cap="none" strike="noStrike">
                <a:solidFill>
                  <a:schemeClr val="dk2"/>
                </a:solidFill>
                <a:latin typeface="Arial"/>
                <a:ea typeface="Arial"/>
                <a:cs typeface="Arial"/>
                <a:sym typeface="Arial"/>
              </a:rPr>
              <a:t>Insight:</a:t>
            </a:r>
            <a:endParaRPr b="1" i="0" sz="1500" u="none" cap="none" strike="noStrike">
              <a:solidFill>
                <a:schemeClr val="dk2"/>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